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9" r:id="rId2"/>
    <p:sldId id="260" r:id="rId3"/>
    <p:sldId id="273" r:id="rId4"/>
    <p:sldId id="262" r:id="rId5"/>
    <p:sldId id="267" r:id="rId6"/>
    <p:sldId id="258" r:id="rId7"/>
    <p:sldId id="288" r:id="rId8"/>
    <p:sldId id="291" r:id="rId9"/>
    <p:sldId id="297" r:id="rId10"/>
    <p:sldId id="284" r:id="rId11"/>
    <p:sldId id="270" r:id="rId12"/>
    <p:sldId id="268" r:id="rId13"/>
    <p:sldId id="269" r:id="rId14"/>
    <p:sldId id="285" r:id="rId15"/>
    <p:sldId id="287" r:id="rId16"/>
    <p:sldId id="299" r:id="rId17"/>
    <p:sldId id="264" r:id="rId18"/>
    <p:sldId id="274" r:id="rId19"/>
    <p:sldId id="256" r:id="rId20"/>
    <p:sldId id="272" r:id="rId21"/>
    <p:sldId id="293" r:id="rId22"/>
    <p:sldId id="294" r:id="rId23"/>
    <p:sldId id="296" r:id="rId24"/>
    <p:sldId id="298" r:id="rId25"/>
    <p:sldId id="281" r:id="rId26"/>
    <p:sldId id="300" r:id="rId27"/>
    <p:sldId id="280" r:id="rId28"/>
    <p:sldId id="292" r:id="rId29"/>
    <p:sldId id="295" r:id="rId30"/>
    <p:sldId id="302" r:id="rId31"/>
    <p:sldId id="303" r:id="rId32"/>
    <p:sldId id="304" r:id="rId33"/>
    <p:sldId id="263" r:id="rId34"/>
    <p:sldId id="279" r:id="rId35"/>
    <p:sldId id="275" r:id="rId36"/>
    <p:sldId id="278"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71" dt="2019-05-06T22:50:36.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9"/>
    <p:restoredTop sz="86938"/>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0D5B96DF-4114-4745-A13B-F7310C879D87}"/>
    <pc:docChg chg="undo custSel addSld delSld modSld sldOrd">
      <pc:chgData name="Akash Levy" userId="0f662538-7453-45f3-952a-fc9f1a7c515e" providerId="ADAL" clId="{0D5B96DF-4114-4745-A13B-F7310C879D87}" dt="2019-05-06T22:56:22.663" v="730" actId="20577"/>
      <pc:docMkLst>
        <pc:docMk/>
      </pc:docMkLst>
      <pc:sldChg chg="addSp delSp modSp">
        <pc:chgData name="Akash Levy" userId="0f662538-7453-45f3-952a-fc9f1a7c515e" providerId="ADAL" clId="{0D5B96DF-4114-4745-A13B-F7310C879D87}" dt="2019-04-23T00:16:08.462" v="11" actId="20577"/>
        <pc:sldMkLst>
          <pc:docMk/>
          <pc:sldMk cId="4181644783" sldId="256"/>
        </pc:sldMkLst>
        <pc:spChg chg="mod">
          <ac:chgData name="Akash Levy" userId="0f662538-7453-45f3-952a-fc9f1a7c515e" providerId="ADAL" clId="{0D5B96DF-4114-4745-A13B-F7310C879D87}" dt="2019-04-22T22:56:56.454" v="3" actId="20577"/>
          <ac:spMkLst>
            <pc:docMk/>
            <pc:sldMk cId="4181644783" sldId="256"/>
            <ac:spMk id="32" creationId="{F1A0ADF1-4508-8144-B3A0-574C6F81B058}"/>
          </ac:spMkLst>
        </pc:spChg>
        <pc:spChg chg="mod">
          <ac:chgData name="Akash Levy" userId="0f662538-7453-45f3-952a-fc9f1a7c515e" providerId="ADAL" clId="{0D5B96DF-4114-4745-A13B-F7310C879D87}" dt="2019-04-23T00:16:08.462" v="11" actId="20577"/>
          <ac:spMkLst>
            <pc:docMk/>
            <pc:sldMk cId="4181644783" sldId="256"/>
            <ac:spMk id="157" creationId="{7C7A70E5-F7EC-1544-9B0A-94A81359B61C}"/>
          </ac:spMkLst>
        </pc:spChg>
        <pc:grpChg chg="del">
          <ac:chgData name="Akash Levy" userId="0f662538-7453-45f3-952a-fc9f1a7c515e" providerId="ADAL" clId="{0D5B96DF-4114-4745-A13B-F7310C879D87}" dt="2019-04-23T00:15:53.278" v="6" actId="478"/>
          <ac:grpSpMkLst>
            <pc:docMk/>
            <pc:sldMk cId="4181644783" sldId="256"/>
            <ac:grpSpMk id="5" creationId="{C59420C4-AE89-CE4A-9CCA-5B5343B8BBD2}"/>
          </ac:grpSpMkLst>
        </pc:grpChg>
        <pc:grpChg chg="add del">
          <ac:chgData name="Akash Levy" userId="0f662538-7453-45f3-952a-fc9f1a7c515e" providerId="ADAL" clId="{0D5B96DF-4114-4745-A13B-F7310C879D87}" dt="2019-04-23T00:15:51.617" v="5" actId="478"/>
          <ac:grpSpMkLst>
            <pc:docMk/>
            <pc:sldMk cId="4181644783" sldId="256"/>
            <ac:grpSpMk id="51" creationId="{46ECE05A-CD3C-2148-8C85-9C0F8404A32E}"/>
          </ac:grpSpMkLst>
        </pc:grpChg>
        <pc:grpChg chg="add">
          <ac:chgData name="Akash Levy" userId="0f662538-7453-45f3-952a-fc9f1a7c515e" providerId="ADAL" clId="{0D5B96DF-4114-4745-A13B-F7310C879D87}" dt="2019-04-23T00:15:54.472" v="7"/>
          <ac:grpSpMkLst>
            <pc:docMk/>
            <pc:sldMk cId="4181644783" sldId="256"/>
            <ac:grpSpMk id="126" creationId="{D464245F-67A1-5244-9F58-FC8B6D0BB09B}"/>
          </ac:grpSpMkLst>
        </pc:grpChg>
      </pc:sldChg>
      <pc:sldChg chg="modSp ord">
        <pc:chgData name="Akash Levy" userId="0f662538-7453-45f3-952a-fc9f1a7c515e" providerId="ADAL" clId="{0D5B96DF-4114-4745-A13B-F7310C879D87}" dt="2019-05-06T22:20:21.560" v="662" actId="20577"/>
        <pc:sldMkLst>
          <pc:docMk/>
          <pc:sldMk cId="1387859574" sldId="259"/>
        </pc:sldMkLst>
        <pc:spChg chg="mod">
          <ac:chgData name="Akash Levy" userId="0f662538-7453-45f3-952a-fc9f1a7c515e" providerId="ADAL" clId="{0D5B96DF-4114-4745-A13B-F7310C879D87}" dt="2019-05-06T22:20:21.560" v="662" actId="20577"/>
          <ac:spMkLst>
            <pc:docMk/>
            <pc:sldMk cId="1387859574" sldId="259"/>
            <ac:spMk id="4" creationId="{865CC34E-8749-7C4D-A49E-D1E75FCFD6B4}"/>
          </ac:spMkLst>
        </pc:spChg>
      </pc:sldChg>
      <pc:sldChg chg="modSp">
        <pc:chgData name="Akash Levy" userId="0f662538-7453-45f3-952a-fc9f1a7c515e" providerId="ADAL" clId="{0D5B96DF-4114-4745-A13B-F7310C879D87}" dt="2019-05-06T22:00:43.066" v="130" actId="1076"/>
        <pc:sldMkLst>
          <pc:docMk/>
          <pc:sldMk cId="1819982265" sldId="260"/>
        </pc:sldMkLst>
        <pc:spChg chg="mod">
          <ac:chgData name="Akash Levy" userId="0f662538-7453-45f3-952a-fc9f1a7c515e" providerId="ADAL" clId="{0D5B96DF-4114-4745-A13B-F7310C879D87}" dt="2019-05-06T22:00:43.066" v="130" actId="1076"/>
          <ac:spMkLst>
            <pc:docMk/>
            <pc:sldMk cId="1819982265" sldId="260"/>
            <ac:spMk id="25" creationId="{62DA3C79-8505-F34E-8FC5-B356ACE38EAC}"/>
          </ac:spMkLst>
        </pc:spChg>
      </pc:sldChg>
      <pc:sldChg chg="modSp">
        <pc:chgData name="Akash Levy" userId="0f662538-7453-45f3-952a-fc9f1a7c515e" providerId="ADAL" clId="{0D5B96DF-4114-4745-A13B-F7310C879D87}" dt="2019-05-06T22:21:15.607" v="682" actId="20577"/>
        <pc:sldMkLst>
          <pc:docMk/>
          <pc:sldMk cId="517262407" sldId="262"/>
        </pc:sldMkLst>
        <pc:spChg chg="mod">
          <ac:chgData name="Akash Levy" userId="0f662538-7453-45f3-952a-fc9f1a7c515e" providerId="ADAL" clId="{0D5B96DF-4114-4745-A13B-F7310C879D87}" dt="2019-05-06T22:21:15.607" v="682" actId="20577"/>
          <ac:spMkLst>
            <pc:docMk/>
            <pc:sldMk cId="517262407" sldId="262"/>
            <ac:spMk id="3" creationId="{0A9098E7-1B8A-1C4B-B9A7-B0810938D8F8}"/>
          </ac:spMkLst>
        </pc:spChg>
      </pc:sldChg>
      <pc:sldChg chg="del">
        <pc:chgData name="Akash Levy" userId="0f662538-7453-45f3-952a-fc9f1a7c515e" providerId="ADAL" clId="{0D5B96DF-4114-4745-A13B-F7310C879D87}" dt="2019-05-06T22:01:43.695" v="131" actId="2696"/>
        <pc:sldMkLst>
          <pc:docMk/>
          <pc:sldMk cId="509768021" sldId="263"/>
        </pc:sldMkLst>
      </pc:sldChg>
      <pc:sldChg chg="add">
        <pc:chgData name="Akash Levy" userId="0f662538-7453-45f3-952a-fc9f1a7c515e" providerId="ADAL" clId="{0D5B96DF-4114-4745-A13B-F7310C879D87}" dt="2019-05-06T22:49:13.382" v="691"/>
        <pc:sldMkLst>
          <pc:docMk/>
          <pc:sldMk cId="3613192347" sldId="263"/>
        </pc:sldMkLst>
      </pc:sldChg>
      <pc:sldChg chg="del modTransition">
        <pc:chgData name="Akash Levy" userId="0f662538-7453-45f3-952a-fc9f1a7c515e" providerId="ADAL" clId="{0D5B96DF-4114-4745-A13B-F7310C879D87}" dt="2019-05-06T22:49:22.542" v="692" actId="2696"/>
        <pc:sldMkLst>
          <pc:docMk/>
          <pc:sldMk cId="604021974" sldId="265"/>
        </pc:sldMkLst>
      </pc:sldChg>
      <pc:sldChg chg="modTransition">
        <pc:chgData name="Akash Levy" userId="0f662538-7453-45f3-952a-fc9f1a7c515e" providerId="ADAL" clId="{0D5B96DF-4114-4745-A13B-F7310C879D87}" dt="2019-05-06T22:48:26.373" v="685"/>
        <pc:sldMkLst>
          <pc:docMk/>
          <pc:sldMk cId="148607542" sldId="275"/>
        </pc:sldMkLst>
      </pc:sldChg>
      <pc:sldChg chg="del modTransition">
        <pc:chgData name="Akash Levy" userId="0f662538-7453-45f3-952a-fc9f1a7c515e" providerId="ADAL" clId="{0D5B96DF-4114-4745-A13B-F7310C879D87}" dt="2019-05-06T22:48:54.188" v="686" actId="2696"/>
        <pc:sldMkLst>
          <pc:docMk/>
          <pc:sldMk cId="393763161" sldId="276"/>
        </pc:sldMkLst>
      </pc:sldChg>
      <pc:sldChg chg="del modTransition">
        <pc:chgData name="Akash Levy" userId="0f662538-7453-45f3-952a-fc9f1a7c515e" providerId="ADAL" clId="{0D5B96DF-4114-4745-A13B-F7310C879D87}" dt="2019-05-06T22:48:54.228" v="687" actId="2696"/>
        <pc:sldMkLst>
          <pc:docMk/>
          <pc:sldMk cId="532148261" sldId="277"/>
        </pc:sldMkLst>
      </pc:sldChg>
      <pc:sldChg chg="addSp delSp modSp">
        <pc:chgData name="Akash Levy" userId="0f662538-7453-45f3-952a-fc9f1a7c515e" providerId="ADAL" clId="{0D5B96DF-4114-4745-A13B-F7310C879D87}" dt="2019-04-23T07:08:57.257" v="14"/>
        <pc:sldMkLst>
          <pc:docMk/>
          <pc:sldMk cId="400601769" sldId="280"/>
        </pc:sldMkLst>
        <pc:spChg chg="add del mod">
          <ac:chgData name="Akash Levy" userId="0f662538-7453-45f3-952a-fc9f1a7c515e" providerId="ADAL" clId="{0D5B96DF-4114-4745-A13B-F7310C879D87}" dt="2019-04-23T07:08:57.257" v="14"/>
          <ac:spMkLst>
            <pc:docMk/>
            <pc:sldMk cId="400601769" sldId="280"/>
            <ac:spMk id="3" creationId="{3336E510-2919-C645-A952-79CEEA3689E4}"/>
          </ac:spMkLst>
        </pc:spChg>
      </pc:sldChg>
      <pc:sldChg chg="modTransition">
        <pc:chgData name="Akash Levy" userId="0f662538-7453-45f3-952a-fc9f1a7c515e" providerId="ADAL" clId="{0D5B96DF-4114-4745-A13B-F7310C879D87}" dt="2019-05-06T22:48:18.180" v="683"/>
        <pc:sldMkLst>
          <pc:docMk/>
          <pc:sldMk cId="1369657265" sldId="281"/>
        </pc:sldMkLst>
      </pc:sldChg>
      <pc:sldChg chg="modSp">
        <pc:chgData name="Akash Levy" userId="0f662538-7453-45f3-952a-fc9f1a7c515e" providerId="ADAL" clId="{0D5B96DF-4114-4745-A13B-F7310C879D87}" dt="2019-05-06T22:03:39.672" v="201" actId="20577"/>
        <pc:sldMkLst>
          <pc:docMk/>
          <pc:sldMk cId="1372854651" sldId="285"/>
        </pc:sldMkLst>
        <pc:spChg chg="mod">
          <ac:chgData name="Akash Levy" userId="0f662538-7453-45f3-952a-fc9f1a7c515e" providerId="ADAL" clId="{0D5B96DF-4114-4745-A13B-F7310C879D87}" dt="2019-05-06T22:03:39.672" v="201" actId="20577"/>
          <ac:spMkLst>
            <pc:docMk/>
            <pc:sldMk cId="1372854651" sldId="285"/>
            <ac:spMk id="3" creationId="{BB54F9F5-4F6B-B243-841A-8CE76D8DB79D}"/>
          </ac:spMkLst>
        </pc:spChg>
      </pc:sldChg>
      <pc:sldChg chg="del">
        <pc:chgData name="Akash Levy" userId="0f662538-7453-45f3-952a-fc9f1a7c515e" providerId="ADAL" clId="{0D5B96DF-4114-4745-A13B-F7310C879D87}" dt="2019-05-06T21:54:53.538" v="52" actId="2696"/>
        <pc:sldMkLst>
          <pc:docMk/>
          <pc:sldMk cId="1219922680" sldId="286"/>
        </pc:sldMkLst>
      </pc:sldChg>
      <pc:sldChg chg="modSp">
        <pc:chgData name="Akash Levy" userId="0f662538-7453-45f3-952a-fc9f1a7c515e" providerId="ADAL" clId="{0D5B96DF-4114-4745-A13B-F7310C879D87}" dt="2019-05-06T22:06:30.048" v="216" actId="20577"/>
        <pc:sldMkLst>
          <pc:docMk/>
          <pc:sldMk cId="1841073172" sldId="292"/>
        </pc:sldMkLst>
        <pc:spChg chg="mod">
          <ac:chgData name="Akash Levy" userId="0f662538-7453-45f3-952a-fc9f1a7c515e" providerId="ADAL" clId="{0D5B96DF-4114-4745-A13B-F7310C879D87}" dt="2019-05-06T22:06:30.048" v="216" actId="20577"/>
          <ac:spMkLst>
            <pc:docMk/>
            <pc:sldMk cId="1841073172" sldId="292"/>
            <ac:spMk id="8" creationId="{3CC1FDBF-80E5-4549-829A-EAE30CC51545}"/>
          </ac:spMkLst>
        </pc:spChg>
      </pc:sldChg>
      <pc:sldChg chg="modTransition">
        <pc:chgData name="Akash Levy" userId="0f662538-7453-45f3-952a-fc9f1a7c515e" providerId="ADAL" clId="{0D5B96DF-4114-4745-A13B-F7310C879D87}" dt="2019-05-06T22:48:18.180" v="683"/>
        <pc:sldMkLst>
          <pc:docMk/>
          <pc:sldMk cId="727386423" sldId="293"/>
        </pc:sldMkLst>
      </pc:sldChg>
      <pc:sldChg chg="modTransition">
        <pc:chgData name="Akash Levy" userId="0f662538-7453-45f3-952a-fc9f1a7c515e" providerId="ADAL" clId="{0D5B96DF-4114-4745-A13B-F7310C879D87}" dt="2019-05-06T22:48:18.180" v="683"/>
        <pc:sldMkLst>
          <pc:docMk/>
          <pc:sldMk cId="4166495572" sldId="294"/>
        </pc:sldMkLst>
      </pc:sldChg>
      <pc:sldChg chg="modSp modTransition">
        <pc:chgData name="Akash Levy" userId="0f662538-7453-45f3-952a-fc9f1a7c515e" providerId="ADAL" clId="{0D5B96DF-4114-4745-A13B-F7310C879D87}" dt="2019-05-06T22:48:58.614" v="690" actId="20577"/>
        <pc:sldMkLst>
          <pc:docMk/>
          <pc:sldMk cId="1889716677" sldId="295"/>
        </pc:sldMkLst>
        <pc:spChg chg="mod">
          <ac:chgData name="Akash Levy" userId="0f662538-7453-45f3-952a-fc9f1a7c515e" providerId="ADAL" clId="{0D5B96DF-4114-4745-A13B-F7310C879D87}" dt="2019-05-06T22:48:58.614" v="690" actId="20577"/>
          <ac:spMkLst>
            <pc:docMk/>
            <pc:sldMk cId="1889716677" sldId="295"/>
            <ac:spMk id="4" creationId="{4D24393F-5992-944A-9215-BB5BEBEC7153}"/>
          </ac:spMkLst>
        </pc:spChg>
      </pc:sldChg>
      <pc:sldChg chg="add del ord modTransition">
        <pc:chgData name="Akash Levy" userId="0f662538-7453-45f3-952a-fc9f1a7c515e" providerId="ADAL" clId="{0D5B96DF-4114-4745-A13B-F7310C879D87}" dt="2019-05-06T22:48:18.180" v="683"/>
        <pc:sldMkLst>
          <pc:docMk/>
          <pc:sldMk cId="2917540028" sldId="296"/>
        </pc:sldMkLst>
      </pc:sldChg>
      <pc:sldChg chg="modSp modAnim">
        <pc:chgData name="Akash Levy" userId="0f662538-7453-45f3-952a-fc9f1a7c515e" providerId="ADAL" clId="{0D5B96DF-4114-4745-A13B-F7310C879D87}" dt="2019-05-06T22:20:40.360" v="663" actId="20577"/>
        <pc:sldMkLst>
          <pc:docMk/>
          <pc:sldMk cId="3422816363" sldId="297"/>
        </pc:sldMkLst>
        <pc:spChg chg="mod">
          <ac:chgData name="Akash Levy" userId="0f662538-7453-45f3-952a-fc9f1a7c515e" providerId="ADAL" clId="{0D5B96DF-4114-4745-A13B-F7310C879D87}" dt="2019-05-06T21:52:24.817" v="29" actId="20577"/>
          <ac:spMkLst>
            <pc:docMk/>
            <pc:sldMk cId="3422816363" sldId="297"/>
            <ac:spMk id="2" creationId="{7091A613-93F8-BE4A-B045-E272377B3F77}"/>
          </ac:spMkLst>
        </pc:spChg>
        <pc:spChg chg="mod">
          <ac:chgData name="Akash Levy" userId="0f662538-7453-45f3-952a-fc9f1a7c515e" providerId="ADAL" clId="{0D5B96DF-4114-4745-A13B-F7310C879D87}" dt="2019-05-06T22:20:40.360" v="663" actId="20577"/>
          <ac:spMkLst>
            <pc:docMk/>
            <pc:sldMk cId="3422816363" sldId="297"/>
            <ac:spMk id="3" creationId="{F94671A1-A6D0-6542-A855-D49E9B45A917}"/>
          </ac:spMkLst>
        </pc:spChg>
      </pc:sldChg>
      <pc:sldChg chg="modTransition">
        <pc:chgData name="Akash Levy" userId="0f662538-7453-45f3-952a-fc9f1a7c515e" providerId="ADAL" clId="{0D5B96DF-4114-4745-A13B-F7310C879D87}" dt="2019-05-06T22:48:18.180" v="683"/>
        <pc:sldMkLst>
          <pc:docMk/>
          <pc:sldMk cId="3520341561" sldId="298"/>
        </pc:sldMkLst>
      </pc:sldChg>
      <pc:sldChg chg="addSp modSp add">
        <pc:chgData name="Akash Levy" userId="0f662538-7453-45f3-952a-fc9f1a7c515e" providerId="ADAL" clId="{0D5B96DF-4114-4745-A13B-F7310C879D87}" dt="2019-05-06T22:56:22.663" v="730" actId="20577"/>
        <pc:sldMkLst>
          <pc:docMk/>
          <pc:sldMk cId="868589636" sldId="299"/>
        </pc:sldMkLst>
        <pc:spChg chg="mod">
          <ac:chgData name="Akash Levy" userId="0f662538-7453-45f3-952a-fc9f1a7c515e" providerId="ADAL" clId="{0D5B96DF-4114-4745-A13B-F7310C879D87}" dt="2019-05-06T22:11:31.587" v="264" actId="20577"/>
          <ac:spMkLst>
            <pc:docMk/>
            <pc:sldMk cId="868589636" sldId="299"/>
            <ac:spMk id="2" creationId="{074F51DB-D665-8E41-9842-2ED6BD9D97D0}"/>
          </ac:spMkLst>
        </pc:spChg>
        <pc:spChg chg="mod">
          <ac:chgData name="Akash Levy" userId="0f662538-7453-45f3-952a-fc9f1a7c515e" providerId="ADAL" clId="{0D5B96DF-4114-4745-A13B-F7310C879D87}" dt="2019-05-06T22:56:22.663" v="730" actId="20577"/>
          <ac:spMkLst>
            <pc:docMk/>
            <pc:sldMk cId="868589636" sldId="299"/>
            <ac:spMk id="3" creationId="{7CF6B98B-076D-0241-8DB3-972A227B72A3}"/>
          </ac:spMkLst>
        </pc:spChg>
        <pc:picChg chg="add mod">
          <ac:chgData name="Akash Levy" userId="0f662538-7453-45f3-952a-fc9f1a7c515e" providerId="ADAL" clId="{0D5B96DF-4114-4745-A13B-F7310C879D87}" dt="2019-05-06T22:17:14.414" v="603" actId="1076"/>
          <ac:picMkLst>
            <pc:docMk/>
            <pc:sldMk cId="868589636" sldId="299"/>
            <ac:picMk id="4" creationId="{347DB402-D40A-6B45-A5CD-440A1C99CE0A}"/>
          </ac:picMkLst>
        </pc:picChg>
      </pc:sldChg>
      <pc:sldChg chg="add ord">
        <pc:chgData name="Akash Levy" userId="0f662538-7453-45f3-952a-fc9f1a7c515e" providerId="ADAL" clId="{0D5B96DF-4114-4745-A13B-F7310C879D87}" dt="2019-05-06T22:50:36.624" v="693"/>
        <pc:sldMkLst>
          <pc:docMk/>
          <pc:sldMk cId="2036096379" sldId="300"/>
        </pc:sldMkLst>
      </pc:sldChg>
      <pc:sldChg chg="add">
        <pc:chgData name="Akash Levy" userId="0f662538-7453-45f3-952a-fc9f1a7c515e" providerId="ADAL" clId="{0D5B96DF-4114-4745-A13B-F7310C879D87}" dt="2019-05-06T22:49:13.382" v="691"/>
        <pc:sldMkLst>
          <pc:docMk/>
          <pc:sldMk cId="365190179" sldId="302"/>
        </pc:sldMkLst>
      </pc:sldChg>
      <pc:sldChg chg="add">
        <pc:chgData name="Akash Levy" userId="0f662538-7453-45f3-952a-fc9f1a7c515e" providerId="ADAL" clId="{0D5B96DF-4114-4745-A13B-F7310C879D87}" dt="2019-05-06T22:49:13.382" v="691"/>
        <pc:sldMkLst>
          <pc:docMk/>
          <pc:sldMk cId="4059640806" sldId="303"/>
        </pc:sldMkLst>
      </pc:sldChg>
      <pc:sldChg chg="add">
        <pc:chgData name="Akash Levy" userId="0f662538-7453-45f3-952a-fc9f1a7c515e" providerId="ADAL" clId="{0D5B96DF-4114-4745-A13B-F7310C879D87}" dt="2019-05-06T22:49:13.382" v="691"/>
        <pc:sldMkLst>
          <pc:docMk/>
          <pc:sldMk cId="2239767901" sldId="30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19</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22</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25</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37</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6</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8</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2566928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10</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12</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5/6/19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5/6/19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Emerging Nanotechnologies for Ultra-Efficient 3D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High-resistance 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enables instant-on operation</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51DB-D665-8E41-9842-2ED6BD9D97D0}"/>
              </a:ext>
            </a:extLst>
          </p:cNvPr>
          <p:cNvSpPr>
            <a:spLocks noGrp="1"/>
          </p:cNvSpPr>
          <p:nvPr>
            <p:ph type="title"/>
          </p:nvPr>
        </p:nvSpPr>
        <p:spPr/>
        <p:txBody>
          <a:bodyPr/>
          <a:lstStyle/>
          <a:p>
            <a:r>
              <a:rPr lang="en-US" dirty="0"/>
              <a:t>Complementary Resistive Switches</a:t>
            </a:r>
          </a:p>
        </p:txBody>
      </p:sp>
      <p:sp>
        <p:nvSpPr>
          <p:cNvPr id="3" name="Content Placeholder 2">
            <a:extLst>
              <a:ext uri="{FF2B5EF4-FFF2-40B4-BE49-F238E27FC236}">
                <a16:creationId xmlns:a16="http://schemas.microsoft.com/office/drawing/2014/main" id="{7CF6B98B-076D-0241-8DB3-972A227B72A3}"/>
              </a:ext>
            </a:extLst>
          </p:cNvPr>
          <p:cNvSpPr>
            <a:spLocks noGrp="1"/>
          </p:cNvSpPr>
          <p:nvPr>
            <p:ph idx="1"/>
          </p:nvPr>
        </p:nvSpPr>
        <p:spPr/>
        <p:txBody>
          <a:bodyPr/>
          <a:lstStyle/>
          <a:p>
            <a:r>
              <a:rPr lang="en-US" dirty="0"/>
              <a:t>Can write two RRAM cells at once without select transistor</a:t>
            </a:r>
          </a:p>
          <a:p>
            <a:r>
              <a:rPr lang="en-US" dirty="0"/>
              <a:t>Arrange RRAM anti-serially and apply high voltage directionally to flip state, low voltage to read out logic level at midpoint</a:t>
            </a:r>
          </a:p>
        </p:txBody>
      </p:sp>
      <p:pic>
        <p:nvPicPr>
          <p:cNvPr id="4" name="Picture 3">
            <a:extLst>
              <a:ext uri="{FF2B5EF4-FFF2-40B4-BE49-F238E27FC236}">
                <a16:creationId xmlns:a16="http://schemas.microsoft.com/office/drawing/2014/main" id="{347DB402-D40A-6B45-A5CD-440A1C99CE0A}"/>
              </a:ext>
            </a:extLst>
          </p:cNvPr>
          <p:cNvPicPr>
            <a:picLocks noChangeAspect="1"/>
          </p:cNvPicPr>
          <p:nvPr/>
        </p:nvPicPr>
        <p:blipFill>
          <a:blip r:embed="rId2"/>
          <a:stretch>
            <a:fillRect/>
          </a:stretch>
        </p:blipFill>
        <p:spPr>
          <a:xfrm>
            <a:off x="2698750" y="3429000"/>
            <a:ext cx="6794500" cy="2387600"/>
          </a:xfrm>
          <a:prstGeom prst="rect">
            <a:avLst/>
          </a:prstGeom>
        </p:spPr>
      </p:pic>
    </p:spTree>
    <p:extLst>
      <p:ext uri="{BB962C8B-B14F-4D97-AF65-F5344CB8AC3E}">
        <p14:creationId xmlns:p14="http://schemas.microsoft.com/office/powerpoint/2010/main" val="86858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210110" y="1316538"/>
            <a:ext cx="5885890" cy="4768554"/>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81644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67C82A3-045D-E242-8EAB-8011DD46245C}"/>
              </a:ext>
            </a:extLst>
          </p:cNvPr>
          <p:cNvGraphicFramePr>
            <a:graphicFrameLocks noGrp="1"/>
          </p:cNvGraphicFramePr>
          <p:nvPr>
            <p:extLst/>
          </p:nvPr>
        </p:nvGraphicFramePr>
        <p:xfrm>
          <a:off x="2889250" y="749647"/>
          <a:ext cx="5669280" cy="5669280"/>
        </p:xfrm>
        <a:graphic>
          <a:graphicData uri="http://schemas.openxmlformats.org/drawingml/2006/table">
            <a:tbl>
              <a:tblPr firstRow="1" bandRow="1">
                <a:tableStyleId>{5940675A-B579-460E-94D1-54222C63F5DA}</a:tableStyleId>
              </a:tblPr>
              <a:tblGrid>
                <a:gridCol w="1417320">
                  <a:extLst>
                    <a:ext uri="{9D8B030D-6E8A-4147-A177-3AD203B41FA5}">
                      <a16:colId xmlns:a16="http://schemas.microsoft.com/office/drawing/2014/main" val="737545320"/>
                    </a:ext>
                  </a:extLst>
                </a:gridCol>
                <a:gridCol w="1417320">
                  <a:extLst>
                    <a:ext uri="{9D8B030D-6E8A-4147-A177-3AD203B41FA5}">
                      <a16:colId xmlns:a16="http://schemas.microsoft.com/office/drawing/2014/main" val="496384647"/>
                    </a:ext>
                  </a:extLst>
                </a:gridCol>
                <a:gridCol w="1417320">
                  <a:extLst>
                    <a:ext uri="{9D8B030D-6E8A-4147-A177-3AD203B41FA5}">
                      <a16:colId xmlns:a16="http://schemas.microsoft.com/office/drawing/2014/main" val="1938552256"/>
                    </a:ext>
                  </a:extLst>
                </a:gridCol>
                <a:gridCol w="1417320">
                  <a:extLst>
                    <a:ext uri="{9D8B030D-6E8A-4147-A177-3AD203B41FA5}">
                      <a16:colId xmlns:a16="http://schemas.microsoft.com/office/drawing/2014/main" val="583868406"/>
                    </a:ext>
                  </a:extLst>
                </a:gridCol>
              </a:tblGrid>
              <a:tr h="1417320">
                <a:tc>
                  <a:txBody>
                    <a:bodyPr/>
                    <a:lstStyle/>
                    <a:p>
                      <a:pPr algn="ctr"/>
                      <a:endParaRPr lang="en-US" sz="2800" b="1" i="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algn="ctr"/>
                      <a:endParaRPr lang="en-US" sz="2800" b="1" i="0" dirty="0">
                        <a:solidFill>
                          <a:schemeClr val="bg1"/>
                        </a:solidFill>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378332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5796917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23521651"/>
                  </a:ext>
                </a:extLst>
              </a:tr>
              <a:tr h="1417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405154672"/>
                  </a:ext>
                </a:extLst>
              </a:tr>
            </a:tbl>
          </a:graphicData>
        </a:graphic>
      </p:graphicFrame>
      <p:graphicFrame>
        <p:nvGraphicFramePr>
          <p:cNvPr id="6" name="Table 5">
            <a:extLst>
              <a:ext uri="{FF2B5EF4-FFF2-40B4-BE49-F238E27FC236}">
                <a16:creationId xmlns:a16="http://schemas.microsoft.com/office/drawing/2014/main" id="{30E5E872-F952-6140-BD26-C5288CA1D7EF}"/>
              </a:ext>
            </a:extLst>
          </p:cNvPr>
          <p:cNvGraphicFramePr>
            <a:graphicFrameLocks noGrp="1"/>
          </p:cNvGraphicFramePr>
          <p:nvPr>
            <p:extLst/>
          </p:nvPr>
        </p:nvGraphicFramePr>
        <p:xfrm>
          <a:off x="8722201" y="4457487"/>
          <a:ext cx="2729570" cy="1981200"/>
        </p:xfrm>
        <a:graphic>
          <a:graphicData uri="http://schemas.openxmlformats.org/drawingml/2006/table">
            <a:tbl>
              <a:tblPr firstRow="1" bandRow="1">
                <a:tableStyleId>{5940675A-B579-460E-94D1-54222C63F5DA}</a:tableStyleId>
              </a:tblPr>
              <a:tblGrid>
                <a:gridCol w="421810">
                  <a:extLst>
                    <a:ext uri="{9D8B030D-6E8A-4147-A177-3AD203B41FA5}">
                      <a16:colId xmlns:a16="http://schemas.microsoft.com/office/drawing/2014/main" val="2647989219"/>
                    </a:ext>
                  </a:extLst>
                </a:gridCol>
                <a:gridCol w="2307760">
                  <a:extLst>
                    <a:ext uri="{9D8B030D-6E8A-4147-A177-3AD203B41FA5}">
                      <a16:colId xmlns:a16="http://schemas.microsoft.com/office/drawing/2014/main" val="633041781"/>
                    </a:ext>
                  </a:extLst>
                </a:gridCol>
              </a:tblGrid>
              <a:tr h="274320">
                <a:tc>
                  <a:txBody>
                    <a:bodyPr/>
                    <a:lstStyle/>
                    <a:p>
                      <a:pPr algn="l"/>
                      <a:endParaRPr lang="en-US" sz="1800" b="1" dirty="0"/>
                    </a:p>
                  </a:txBody>
                  <a:tcPr>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solidFill>
                  </a:tcPr>
                </a:tc>
                <a:tc>
                  <a:txBody>
                    <a:bodyPr/>
                    <a:lstStyle/>
                    <a:p>
                      <a:pPr algn="l"/>
                      <a:r>
                        <a:rPr lang="en-US" sz="2000" b="0" dirty="0"/>
                        <a:t>Processing Element</a:t>
                      </a:r>
                    </a:p>
                  </a:txBody>
                  <a:tcPr anchor="ctr">
                    <a:lnL w="12700" cap="flat" cmpd="sng" algn="ctr">
                      <a:solidFill>
                        <a:schemeClr val="accent2">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11063"/>
                  </a:ext>
                </a:extLst>
              </a:tr>
              <a:tr h="274320">
                <a:tc>
                  <a:txBody>
                    <a:bodyPr/>
                    <a:lstStyle/>
                    <a:p>
                      <a:pPr algn="l"/>
                      <a:endParaRPr lang="en-US" sz="1800" b="1" dirty="0"/>
                    </a:p>
                  </a:txBody>
                  <a:tcPr>
                    <a:lnL w="12700" cmpd="sng">
                      <a:noFill/>
                    </a:lnL>
                    <a:lnR w="12700" cap="flat" cmpd="sng" algn="ctr">
                      <a:no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dirty="0"/>
                        <a:t>(PE) / Compute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2684334"/>
                  </a:ext>
                </a:extLst>
              </a:tr>
              <a:tr h="274320">
                <a:tc>
                  <a:txBody>
                    <a:bodyPr/>
                    <a:lstStyle/>
                    <a:p>
                      <a:pPr algn="l"/>
                      <a:endParaRPr lang="en-US" sz="1800" b="1" dirty="0"/>
                    </a:p>
                  </a:txBody>
                  <a:tcPr>
                    <a:lnL w="12700" cap="flat" cmpd="sng" algn="ctr">
                      <a:solidFill>
                        <a:schemeClr val="accent4">
                          <a:lumMod val="75000"/>
                        </a:schemeClr>
                      </a:solidFill>
                      <a:prstDash val="solid"/>
                      <a:round/>
                      <a:headEnd type="none" w="med" len="med"/>
                      <a:tailEnd type="none" w="med" len="med"/>
                    </a:lnL>
                    <a:lnR w="12700" cap="flat" cmpd="sng" algn="ctr">
                      <a:solidFill>
                        <a:schemeClr val="accent4">
                          <a:lumMod val="75000"/>
                        </a:schemeClr>
                      </a:solidFill>
                      <a:prstDash val="solid"/>
                      <a:round/>
                      <a:headEnd type="none" w="med" len="med"/>
                      <a:tailEnd type="none" w="med" len="med"/>
                    </a:lnR>
                    <a:lnT w="12700" cap="flat" cmpd="sng" algn="ctr">
                      <a:solidFill>
                        <a:schemeClr val="accent4">
                          <a:lumMod val="75000"/>
                        </a:schemeClr>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accent4"/>
                    </a:solidFill>
                  </a:tcPr>
                </a:tc>
                <a:tc>
                  <a:txBody>
                    <a:bodyPr/>
                    <a:lstStyle/>
                    <a:p>
                      <a:pPr algn="l"/>
                      <a:r>
                        <a:rPr lang="en-US" sz="2000" b="0" dirty="0"/>
                        <a:t>Memory (MEM)</a:t>
                      </a:r>
                    </a:p>
                  </a:txBody>
                  <a:tcPr anchor="ctr">
                    <a:lnL w="12700" cap="flat" cmpd="sng" algn="ctr">
                      <a:solidFill>
                        <a:schemeClr val="accent4">
                          <a:lumMod val="75000"/>
                        </a:schemeClr>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27512056"/>
                  </a:ext>
                </a:extLst>
              </a:tr>
              <a:tr h="274320">
                <a:tc>
                  <a:txBody>
                    <a:bodyPr/>
                    <a:lstStyle/>
                    <a:p>
                      <a:pPr algn="l"/>
                      <a:endParaRPr lang="en-US" sz="1800" b="1" dirty="0"/>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45AECD"/>
                    </a:solidFill>
                  </a:tcPr>
                </a:tc>
                <a:tc>
                  <a:txBody>
                    <a:bodyPr/>
                    <a:lstStyle/>
                    <a:p>
                      <a:pPr algn="l"/>
                      <a:r>
                        <a:rPr lang="en-US" sz="2000" b="0" dirty="0"/>
                        <a:t>Switch box (SB)</a:t>
                      </a:r>
                    </a:p>
                  </a:txBody>
                  <a:tcPr anchor="ctr">
                    <a:lnL w="12700" cap="flat" cmpd="sng" algn="ctr">
                      <a:solidFill>
                        <a:srgbClr val="0070C0"/>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38290982"/>
                  </a:ext>
                </a:extLst>
              </a:tr>
              <a:tr h="274320">
                <a:tc>
                  <a:txBody>
                    <a:bodyPr/>
                    <a:lstStyle/>
                    <a:p>
                      <a:pPr algn="l"/>
                      <a:endParaRPr lang="en-US" sz="1800" b="1" dirty="0"/>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accent6"/>
                    </a:solidFill>
                  </a:tcPr>
                </a:tc>
                <a:tc>
                  <a:txBody>
                    <a:bodyPr/>
                    <a:lstStyle/>
                    <a:p>
                      <a:pPr algn="l"/>
                      <a:r>
                        <a:rPr lang="en-US" sz="2000" b="0" dirty="0"/>
                        <a:t>Connection box (CB)</a:t>
                      </a:r>
                    </a:p>
                  </a:txBody>
                  <a:tcPr anchor="ctr">
                    <a:lnL w="12700" cap="flat" cmpd="sng" algn="ctr">
                      <a:solidFill>
                        <a:schemeClr val="accent6">
                          <a:lumMod val="7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89561217"/>
                  </a:ext>
                </a:extLst>
              </a:tr>
            </a:tbl>
          </a:graphicData>
        </a:graphic>
      </p:graphicFrame>
      <p:grpSp>
        <p:nvGrpSpPr>
          <p:cNvPr id="54" name="Group 53">
            <a:extLst>
              <a:ext uri="{FF2B5EF4-FFF2-40B4-BE49-F238E27FC236}">
                <a16:creationId xmlns:a16="http://schemas.microsoft.com/office/drawing/2014/main" id="{6D48C5E2-351C-424C-A268-3F490FC1E942}"/>
              </a:ext>
            </a:extLst>
          </p:cNvPr>
          <p:cNvGrpSpPr/>
          <p:nvPr/>
        </p:nvGrpSpPr>
        <p:grpSpPr>
          <a:xfrm rot="5400000">
            <a:off x="1452007" y="3470361"/>
            <a:ext cx="5413854" cy="200532"/>
            <a:chOff x="3447050" y="2038954"/>
            <a:chExt cx="4297680" cy="200532"/>
          </a:xfrm>
        </p:grpSpPr>
        <p:cxnSp>
          <p:nvCxnSpPr>
            <p:cNvPr id="50" name="Straight Connector 49">
              <a:extLst>
                <a:ext uri="{FF2B5EF4-FFF2-40B4-BE49-F238E27FC236}">
                  <a16:creationId xmlns:a16="http://schemas.microsoft.com/office/drawing/2014/main" id="{5D84986D-DEE1-A24F-BD7E-C9C542AA4129}"/>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FF0CF4B9-E9FC-7244-A862-1292E14453C4}"/>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CC1E2E53-5A24-3F48-83D3-4E5F4BFAEB2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3" name="Straight Connector 52">
              <a:extLst>
                <a:ext uri="{FF2B5EF4-FFF2-40B4-BE49-F238E27FC236}">
                  <a16:creationId xmlns:a16="http://schemas.microsoft.com/office/drawing/2014/main" id="{B8703E23-F566-9846-A5EA-864FA98492E4}"/>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55" name="Group 54">
            <a:extLst>
              <a:ext uri="{FF2B5EF4-FFF2-40B4-BE49-F238E27FC236}">
                <a16:creationId xmlns:a16="http://schemas.microsoft.com/office/drawing/2014/main" id="{8115A95E-A0D5-3C41-8A7F-7ABBC7269E96}"/>
              </a:ext>
            </a:extLst>
          </p:cNvPr>
          <p:cNvGrpSpPr/>
          <p:nvPr/>
        </p:nvGrpSpPr>
        <p:grpSpPr>
          <a:xfrm rot="5400000">
            <a:off x="2871081" y="3470360"/>
            <a:ext cx="5413854" cy="200532"/>
            <a:chOff x="3447050" y="2038954"/>
            <a:chExt cx="4297680" cy="200532"/>
          </a:xfrm>
        </p:grpSpPr>
        <p:cxnSp>
          <p:nvCxnSpPr>
            <p:cNvPr id="56" name="Straight Connector 55">
              <a:extLst>
                <a:ext uri="{FF2B5EF4-FFF2-40B4-BE49-F238E27FC236}">
                  <a16:creationId xmlns:a16="http://schemas.microsoft.com/office/drawing/2014/main" id="{2B2CC9B9-4604-B04E-89E7-FFFB425AE178}"/>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7" name="Straight Connector 56">
              <a:extLst>
                <a:ext uri="{FF2B5EF4-FFF2-40B4-BE49-F238E27FC236}">
                  <a16:creationId xmlns:a16="http://schemas.microsoft.com/office/drawing/2014/main" id="{4DEA106C-F5D5-1340-83AA-82F71E277242}"/>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8" name="Straight Connector 57">
              <a:extLst>
                <a:ext uri="{FF2B5EF4-FFF2-40B4-BE49-F238E27FC236}">
                  <a16:creationId xmlns:a16="http://schemas.microsoft.com/office/drawing/2014/main" id="{CA85B41D-3E81-4448-85C8-B69C493E79A7}"/>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59" name="Straight Connector 58">
              <a:extLst>
                <a:ext uri="{FF2B5EF4-FFF2-40B4-BE49-F238E27FC236}">
                  <a16:creationId xmlns:a16="http://schemas.microsoft.com/office/drawing/2014/main" id="{4A0223DF-D7D2-4647-92A6-929197EB1CC7}"/>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0" name="Group 59">
            <a:extLst>
              <a:ext uri="{FF2B5EF4-FFF2-40B4-BE49-F238E27FC236}">
                <a16:creationId xmlns:a16="http://schemas.microsoft.com/office/drawing/2014/main" id="{BD60804B-1E41-894B-877B-5ADABC07DB2A}"/>
              </a:ext>
            </a:extLst>
          </p:cNvPr>
          <p:cNvGrpSpPr/>
          <p:nvPr/>
        </p:nvGrpSpPr>
        <p:grpSpPr>
          <a:xfrm rot="5400000">
            <a:off x="4290155" y="3470360"/>
            <a:ext cx="5413854" cy="200532"/>
            <a:chOff x="3447050" y="2038954"/>
            <a:chExt cx="4297680" cy="200532"/>
          </a:xfrm>
        </p:grpSpPr>
        <p:cxnSp>
          <p:nvCxnSpPr>
            <p:cNvPr id="61" name="Straight Connector 60">
              <a:extLst>
                <a:ext uri="{FF2B5EF4-FFF2-40B4-BE49-F238E27FC236}">
                  <a16:creationId xmlns:a16="http://schemas.microsoft.com/office/drawing/2014/main" id="{EF49F67D-A9B7-334B-AF47-7605BCD5592A}"/>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2" name="Straight Connector 61">
              <a:extLst>
                <a:ext uri="{FF2B5EF4-FFF2-40B4-BE49-F238E27FC236}">
                  <a16:creationId xmlns:a16="http://schemas.microsoft.com/office/drawing/2014/main" id="{7F0F2F33-FCF8-094E-90E8-C8F758AA7263}"/>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3" name="Straight Connector 62">
              <a:extLst>
                <a:ext uri="{FF2B5EF4-FFF2-40B4-BE49-F238E27FC236}">
                  <a16:creationId xmlns:a16="http://schemas.microsoft.com/office/drawing/2014/main" id="{3B667EC9-7967-2843-A15D-BDE492C06AA1}"/>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4" name="Straight Connector 63">
              <a:extLst>
                <a:ext uri="{FF2B5EF4-FFF2-40B4-BE49-F238E27FC236}">
                  <a16:creationId xmlns:a16="http://schemas.microsoft.com/office/drawing/2014/main" id="{8B9F0DE2-0066-154C-8EC9-6C19B7932F12}"/>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grpSp>
        <p:nvGrpSpPr>
          <p:cNvPr id="65" name="Group 64">
            <a:extLst>
              <a:ext uri="{FF2B5EF4-FFF2-40B4-BE49-F238E27FC236}">
                <a16:creationId xmlns:a16="http://schemas.microsoft.com/office/drawing/2014/main" id="{18BB5CEF-B1F2-EF4A-9D1F-CD31B7E31110}"/>
              </a:ext>
            </a:extLst>
          </p:cNvPr>
          <p:cNvGrpSpPr/>
          <p:nvPr/>
        </p:nvGrpSpPr>
        <p:grpSpPr>
          <a:xfrm rot="5400000">
            <a:off x="5709230" y="3470360"/>
            <a:ext cx="5413854" cy="200532"/>
            <a:chOff x="3447050" y="2038954"/>
            <a:chExt cx="4297680" cy="200532"/>
          </a:xfrm>
        </p:grpSpPr>
        <p:cxnSp>
          <p:nvCxnSpPr>
            <p:cNvPr id="66" name="Straight Connector 65">
              <a:extLst>
                <a:ext uri="{FF2B5EF4-FFF2-40B4-BE49-F238E27FC236}">
                  <a16:creationId xmlns:a16="http://schemas.microsoft.com/office/drawing/2014/main" id="{B78A5E41-CCB7-7C4D-8D51-2A597CBC56D3}"/>
                </a:ext>
              </a:extLst>
            </p:cNvPr>
            <p:cNvCxnSpPr/>
            <p:nvPr/>
          </p:nvCxnSpPr>
          <p:spPr>
            <a:xfrm>
              <a:off x="3447050" y="2038954"/>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7" name="Straight Connector 66">
              <a:extLst>
                <a:ext uri="{FF2B5EF4-FFF2-40B4-BE49-F238E27FC236}">
                  <a16:creationId xmlns:a16="http://schemas.microsoft.com/office/drawing/2014/main" id="{D6EF5D72-D0BE-294B-9D86-C396DF9CAD49}"/>
                </a:ext>
              </a:extLst>
            </p:cNvPr>
            <p:cNvCxnSpPr/>
            <p:nvPr/>
          </p:nvCxnSpPr>
          <p:spPr>
            <a:xfrm>
              <a:off x="3447050" y="2239486"/>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28DEC83A-A645-BF41-BE88-C40DC037CA95}"/>
                </a:ext>
              </a:extLst>
            </p:cNvPr>
            <p:cNvCxnSpPr/>
            <p:nvPr/>
          </p:nvCxnSpPr>
          <p:spPr>
            <a:xfrm>
              <a:off x="3447050" y="2105798"/>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69" name="Straight Connector 68">
              <a:extLst>
                <a:ext uri="{FF2B5EF4-FFF2-40B4-BE49-F238E27FC236}">
                  <a16:creationId xmlns:a16="http://schemas.microsoft.com/office/drawing/2014/main" id="{B18EF049-0F78-1A44-BC97-A076C717B073}"/>
                </a:ext>
              </a:extLst>
            </p:cNvPr>
            <p:cNvCxnSpPr/>
            <p:nvPr/>
          </p:nvCxnSpPr>
          <p:spPr>
            <a:xfrm>
              <a:off x="3447050" y="2172642"/>
              <a:ext cx="429768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grpSp>
      <p:cxnSp>
        <p:nvCxnSpPr>
          <p:cNvPr id="11" name="Straight Connector 10">
            <a:extLst>
              <a:ext uri="{FF2B5EF4-FFF2-40B4-BE49-F238E27FC236}">
                <a16:creationId xmlns:a16="http://schemas.microsoft.com/office/drawing/2014/main" id="{B685C2AF-A48F-CC44-BEE6-DF56E59D7C88}"/>
              </a:ext>
            </a:extLst>
          </p:cNvPr>
          <p:cNvCxnSpPr/>
          <p:nvPr/>
        </p:nvCxnSpPr>
        <p:spPr>
          <a:xfrm>
            <a:off x="2995447" y="191653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8" name="Straight Connector 17">
            <a:extLst>
              <a:ext uri="{FF2B5EF4-FFF2-40B4-BE49-F238E27FC236}">
                <a16:creationId xmlns:a16="http://schemas.microsoft.com/office/drawing/2014/main" id="{400895BE-D21D-854F-B549-44DFF014EF5A}"/>
              </a:ext>
            </a:extLst>
          </p:cNvPr>
          <p:cNvCxnSpPr/>
          <p:nvPr/>
        </p:nvCxnSpPr>
        <p:spPr>
          <a:xfrm>
            <a:off x="2995447" y="2117067"/>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6DCA7693-F09F-8B4B-9797-FC1C2C80E348}"/>
              </a:ext>
            </a:extLst>
          </p:cNvPr>
          <p:cNvCxnSpPr/>
          <p:nvPr/>
        </p:nvCxnSpPr>
        <p:spPr>
          <a:xfrm>
            <a:off x="2995447" y="1983379"/>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0" name="Straight Connector 19">
            <a:extLst>
              <a:ext uri="{FF2B5EF4-FFF2-40B4-BE49-F238E27FC236}">
                <a16:creationId xmlns:a16="http://schemas.microsoft.com/office/drawing/2014/main" id="{2AAD1604-2BC8-C24E-89E1-2041D9B50626}"/>
              </a:ext>
            </a:extLst>
          </p:cNvPr>
          <p:cNvCxnSpPr/>
          <p:nvPr/>
        </p:nvCxnSpPr>
        <p:spPr>
          <a:xfrm>
            <a:off x="2995447" y="205022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17" name="Rectangle 16">
            <a:extLst>
              <a:ext uri="{FF2B5EF4-FFF2-40B4-BE49-F238E27FC236}">
                <a16:creationId xmlns:a16="http://schemas.microsoft.com/office/drawing/2014/main" id="{8F6A9787-DAF1-8C44-B49D-6C7D41EB4FF4}"/>
              </a:ext>
            </a:extLst>
          </p:cNvPr>
          <p:cNvSpPr/>
          <p:nvPr/>
        </p:nvSpPr>
        <p:spPr>
          <a:xfrm>
            <a:off x="5426742"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B591064-00B6-1A43-AACC-88EE85D271E9}"/>
              </a:ext>
            </a:extLst>
          </p:cNvPr>
          <p:cNvSpPr/>
          <p:nvPr/>
        </p:nvSpPr>
        <p:spPr>
          <a:xfrm>
            <a:off x="6844326"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4FDC1680-FF60-934D-854B-DF4634DD69BF}"/>
              </a:ext>
            </a:extLst>
          </p:cNvPr>
          <p:cNvSpPr/>
          <p:nvPr/>
        </p:nvSpPr>
        <p:spPr>
          <a:xfrm>
            <a:off x="8261911"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04857054-B7E0-7A4E-AF4F-FF8F04158015}"/>
              </a:ext>
            </a:extLst>
          </p:cNvPr>
          <p:cNvSpPr/>
          <p:nvPr/>
        </p:nvSpPr>
        <p:spPr>
          <a:xfrm>
            <a:off x="4005596" y="1861964"/>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33" name="Straight Connector 32">
            <a:extLst>
              <a:ext uri="{FF2B5EF4-FFF2-40B4-BE49-F238E27FC236}">
                <a16:creationId xmlns:a16="http://schemas.microsoft.com/office/drawing/2014/main" id="{BE900501-D8E6-5E4C-AB0E-751AA54D1D1F}"/>
              </a:ext>
            </a:extLst>
          </p:cNvPr>
          <p:cNvCxnSpPr/>
          <p:nvPr/>
        </p:nvCxnSpPr>
        <p:spPr>
          <a:xfrm>
            <a:off x="2995447" y="4749711"/>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ABD48EC4-CE3F-5C41-95DC-A8D7D2389606}"/>
              </a:ext>
            </a:extLst>
          </p:cNvPr>
          <p:cNvCxnSpPr/>
          <p:nvPr/>
        </p:nvCxnSpPr>
        <p:spPr>
          <a:xfrm>
            <a:off x="2995447" y="495024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5" name="Straight Connector 34">
            <a:extLst>
              <a:ext uri="{FF2B5EF4-FFF2-40B4-BE49-F238E27FC236}">
                <a16:creationId xmlns:a16="http://schemas.microsoft.com/office/drawing/2014/main" id="{3F97210C-68FC-7E4A-BB8A-D7F6E91E8113}"/>
              </a:ext>
            </a:extLst>
          </p:cNvPr>
          <p:cNvCxnSpPr/>
          <p:nvPr/>
        </p:nvCxnSpPr>
        <p:spPr>
          <a:xfrm>
            <a:off x="2995447" y="481655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D57629C1-9BA5-A749-9127-636F047ED298}"/>
              </a:ext>
            </a:extLst>
          </p:cNvPr>
          <p:cNvCxnSpPr/>
          <p:nvPr/>
        </p:nvCxnSpPr>
        <p:spPr>
          <a:xfrm>
            <a:off x="2995447" y="4883399"/>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37" name="Rectangle 36">
            <a:extLst>
              <a:ext uri="{FF2B5EF4-FFF2-40B4-BE49-F238E27FC236}">
                <a16:creationId xmlns:a16="http://schemas.microsoft.com/office/drawing/2014/main" id="{28526F03-D10C-0F4C-98CD-8DA024D9CE6D}"/>
              </a:ext>
            </a:extLst>
          </p:cNvPr>
          <p:cNvSpPr/>
          <p:nvPr/>
        </p:nvSpPr>
        <p:spPr>
          <a:xfrm>
            <a:off x="5426742"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2B8EAB5B-2B99-5F4E-B285-628E43AA64E5}"/>
              </a:ext>
            </a:extLst>
          </p:cNvPr>
          <p:cNvSpPr/>
          <p:nvPr/>
        </p:nvSpPr>
        <p:spPr>
          <a:xfrm>
            <a:off x="6844326"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C1ACBB87-24BA-FF47-860D-BE778E0B3C02}"/>
              </a:ext>
            </a:extLst>
          </p:cNvPr>
          <p:cNvSpPr/>
          <p:nvPr/>
        </p:nvSpPr>
        <p:spPr>
          <a:xfrm>
            <a:off x="8261911"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9B14C336-815C-884E-9220-3440890E609C}"/>
              </a:ext>
            </a:extLst>
          </p:cNvPr>
          <p:cNvSpPr/>
          <p:nvPr/>
        </p:nvSpPr>
        <p:spPr>
          <a:xfrm>
            <a:off x="4005596" y="4695140"/>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42" name="Straight Connector 41">
            <a:extLst>
              <a:ext uri="{FF2B5EF4-FFF2-40B4-BE49-F238E27FC236}">
                <a16:creationId xmlns:a16="http://schemas.microsoft.com/office/drawing/2014/main" id="{FA1994E4-262F-EE4B-B7AA-88888B83FC96}"/>
              </a:ext>
            </a:extLst>
          </p:cNvPr>
          <p:cNvCxnSpPr/>
          <p:nvPr/>
        </p:nvCxnSpPr>
        <p:spPr>
          <a:xfrm>
            <a:off x="2995447" y="6166298"/>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3F0BB2C4-ACFA-4340-B50E-62149D0D6AB6}"/>
              </a:ext>
            </a:extLst>
          </p:cNvPr>
          <p:cNvCxnSpPr/>
          <p:nvPr/>
        </p:nvCxnSpPr>
        <p:spPr>
          <a:xfrm>
            <a:off x="2995447" y="6366830"/>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E9033556-A124-6D4C-8E77-C1F0DFB29A2B}"/>
              </a:ext>
            </a:extLst>
          </p:cNvPr>
          <p:cNvCxnSpPr/>
          <p:nvPr/>
        </p:nvCxnSpPr>
        <p:spPr>
          <a:xfrm>
            <a:off x="2995447" y="6233142"/>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4D489FE0-889D-B54E-98EC-51D86B3F2391}"/>
              </a:ext>
            </a:extLst>
          </p:cNvPr>
          <p:cNvCxnSpPr/>
          <p:nvPr/>
        </p:nvCxnSpPr>
        <p:spPr>
          <a:xfrm>
            <a:off x="2995447" y="6299986"/>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46" name="Rectangle 45">
            <a:extLst>
              <a:ext uri="{FF2B5EF4-FFF2-40B4-BE49-F238E27FC236}">
                <a16:creationId xmlns:a16="http://schemas.microsoft.com/office/drawing/2014/main" id="{38F37504-8F82-F74B-8226-B2E310EFE514}"/>
              </a:ext>
            </a:extLst>
          </p:cNvPr>
          <p:cNvSpPr/>
          <p:nvPr/>
        </p:nvSpPr>
        <p:spPr>
          <a:xfrm>
            <a:off x="5426742"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7" name="Rectangle 46">
            <a:extLst>
              <a:ext uri="{FF2B5EF4-FFF2-40B4-BE49-F238E27FC236}">
                <a16:creationId xmlns:a16="http://schemas.microsoft.com/office/drawing/2014/main" id="{C94B204F-B9D3-1341-B377-8B02882A06CB}"/>
              </a:ext>
            </a:extLst>
          </p:cNvPr>
          <p:cNvSpPr/>
          <p:nvPr/>
        </p:nvSpPr>
        <p:spPr>
          <a:xfrm>
            <a:off x="6844326"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46B17539-C493-0D47-83C5-C8D48F152404}"/>
              </a:ext>
            </a:extLst>
          </p:cNvPr>
          <p:cNvSpPr/>
          <p:nvPr/>
        </p:nvSpPr>
        <p:spPr>
          <a:xfrm>
            <a:off x="8261911"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82421929-439B-134F-B548-96F0A7DED065}"/>
              </a:ext>
            </a:extLst>
          </p:cNvPr>
          <p:cNvSpPr/>
          <p:nvPr/>
        </p:nvSpPr>
        <p:spPr>
          <a:xfrm>
            <a:off x="4005596" y="6111727"/>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cxnSp>
        <p:nvCxnSpPr>
          <p:cNvPr id="24" name="Straight Connector 23">
            <a:extLst>
              <a:ext uri="{FF2B5EF4-FFF2-40B4-BE49-F238E27FC236}">
                <a16:creationId xmlns:a16="http://schemas.microsoft.com/office/drawing/2014/main" id="{99B4E1CA-D334-F44F-AF0E-C82D2BC70C47}"/>
              </a:ext>
            </a:extLst>
          </p:cNvPr>
          <p:cNvCxnSpPr/>
          <p:nvPr/>
        </p:nvCxnSpPr>
        <p:spPr>
          <a:xfrm>
            <a:off x="2995447" y="3333123"/>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5" name="Straight Connector 24">
            <a:extLst>
              <a:ext uri="{FF2B5EF4-FFF2-40B4-BE49-F238E27FC236}">
                <a16:creationId xmlns:a16="http://schemas.microsoft.com/office/drawing/2014/main" id="{44CBADF3-F8DA-E041-B83C-6F972D0AAD41}"/>
              </a:ext>
            </a:extLst>
          </p:cNvPr>
          <p:cNvCxnSpPr/>
          <p:nvPr/>
        </p:nvCxnSpPr>
        <p:spPr>
          <a:xfrm>
            <a:off x="2995447" y="3533655"/>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6" name="Straight Connector 25">
            <a:extLst>
              <a:ext uri="{FF2B5EF4-FFF2-40B4-BE49-F238E27FC236}">
                <a16:creationId xmlns:a16="http://schemas.microsoft.com/office/drawing/2014/main" id="{23B08ABD-B4A7-BA4E-8806-421A5DF1C93F}"/>
              </a:ext>
            </a:extLst>
          </p:cNvPr>
          <p:cNvCxnSpPr/>
          <p:nvPr/>
        </p:nvCxnSpPr>
        <p:spPr>
          <a:xfrm>
            <a:off x="2995447" y="3399967"/>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cxnSp>
        <p:nvCxnSpPr>
          <p:cNvPr id="27" name="Straight Connector 26">
            <a:extLst>
              <a:ext uri="{FF2B5EF4-FFF2-40B4-BE49-F238E27FC236}">
                <a16:creationId xmlns:a16="http://schemas.microsoft.com/office/drawing/2014/main" id="{E695F7E4-2E72-8544-AEC3-FB43FA579325}"/>
              </a:ext>
            </a:extLst>
          </p:cNvPr>
          <p:cNvCxnSpPr/>
          <p:nvPr/>
        </p:nvCxnSpPr>
        <p:spPr>
          <a:xfrm>
            <a:off x="2995447" y="3466811"/>
            <a:ext cx="5394960" cy="0"/>
          </a:xfrm>
          <a:prstGeom prst="line">
            <a:avLst/>
          </a:prstGeom>
          <a:noFill/>
          <a:ln w="25400" cap="flat" cmpd="sng" algn="ctr">
            <a:solidFill>
              <a:srgbClr val="4F81BD"/>
            </a:solidFill>
            <a:prstDash val="solid"/>
          </a:ln>
          <a:effectLst>
            <a:outerShdw blurRad="40000" dist="20000" dir="5400000" rotWithShape="0">
              <a:srgbClr val="000000">
                <a:alpha val="38000"/>
              </a:srgbClr>
            </a:outerShdw>
          </a:effectLst>
        </p:spPr>
      </p:cxnSp>
      <p:sp>
        <p:nvSpPr>
          <p:cNvPr id="28" name="Rectangle 27">
            <a:extLst>
              <a:ext uri="{FF2B5EF4-FFF2-40B4-BE49-F238E27FC236}">
                <a16:creationId xmlns:a16="http://schemas.microsoft.com/office/drawing/2014/main" id="{29612175-A683-0B43-81EA-81048BC1302A}"/>
              </a:ext>
            </a:extLst>
          </p:cNvPr>
          <p:cNvSpPr/>
          <p:nvPr/>
        </p:nvSpPr>
        <p:spPr>
          <a:xfrm>
            <a:off x="5426742"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00062FB4-45EE-564B-975A-74B08A5D64D4}"/>
              </a:ext>
            </a:extLst>
          </p:cNvPr>
          <p:cNvSpPr/>
          <p:nvPr/>
        </p:nvSpPr>
        <p:spPr>
          <a:xfrm>
            <a:off x="6844326"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73454489-3182-5B4B-B48C-C2D6506342D6}"/>
              </a:ext>
            </a:extLst>
          </p:cNvPr>
          <p:cNvSpPr/>
          <p:nvPr/>
        </p:nvSpPr>
        <p:spPr>
          <a:xfrm>
            <a:off x="8261911"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7E71654E-BC18-D749-8183-30BBB3194B8C}"/>
              </a:ext>
            </a:extLst>
          </p:cNvPr>
          <p:cNvSpPr/>
          <p:nvPr/>
        </p:nvSpPr>
        <p:spPr>
          <a:xfrm>
            <a:off x="4005596" y="3278552"/>
            <a:ext cx="292608" cy="29657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71" name="Rectangle 70">
            <a:extLst>
              <a:ext uri="{FF2B5EF4-FFF2-40B4-BE49-F238E27FC236}">
                <a16:creationId xmlns:a16="http://schemas.microsoft.com/office/drawing/2014/main" id="{5CA454FC-52DF-0D45-8017-49172C82E3C7}"/>
              </a:ext>
            </a:extLst>
          </p:cNvPr>
          <p:cNvSpPr/>
          <p:nvPr/>
        </p:nvSpPr>
        <p:spPr>
          <a:xfrm>
            <a:off x="4371880" y="2232808"/>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87" name="Group 86">
            <a:extLst>
              <a:ext uri="{FF2B5EF4-FFF2-40B4-BE49-F238E27FC236}">
                <a16:creationId xmlns:a16="http://schemas.microsoft.com/office/drawing/2014/main" id="{B6B635AF-FC4A-6A46-80AE-52DCFC99DA24}"/>
              </a:ext>
            </a:extLst>
          </p:cNvPr>
          <p:cNvGrpSpPr/>
          <p:nvPr/>
        </p:nvGrpSpPr>
        <p:grpSpPr>
          <a:xfrm rot="16200000" flipH="1">
            <a:off x="4266748" y="3084108"/>
            <a:ext cx="554678" cy="357269"/>
            <a:chOff x="4264586" y="2194147"/>
            <a:chExt cx="554678" cy="482626"/>
          </a:xfrm>
        </p:grpSpPr>
        <p:sp>
          <p:nvSpPr>
            <p:cNvPr id="88" name="Trapezoid 87">
              <a:extLst>
                <a:ext uri="{FF2B5EF4-FFF2-40B4-BE49-F238E27FC236}">
                  <a16:creationId xmlns:a16="http://schemas.microsoft.com/office/drawing/2014/main" id="{5495B4B0-2C25-6E40-BE86-87661AF7338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89" name="Group 88">
              <a:extLst>
                <a:ext uri="{FF2B5EF4-FFF2-40B4-BE49-F238E27FC236}">
                  <a16:creationId xmlns:a16="http://schemas.microsoft.com/office/drawing/2014/main" id="{7553CD5F-F7DB-6142-8355-06E0DA589F2E}"/>
                </a:ext>
              </a:extLst>
            </p:cNvPr>
            <p:cNvGrpSpPr/>
            <p:nvPr/>
          </p:nvGrpSpPr>
          <p:grpSpPr>
            <a:xfrm>
              <a:off x="4555407" y="2265334"/>
              <a:ext cx="263857" cy="340252"/>
              <a:chOff x="4555407" y="2271223"/>
              <a:chExt cx="263857" cy="340252"/>
            </a:xfrm>
          </p:grpSpPr>
          <p:cxnSp>
            <p:nvCxnSpPr>
              <p:cNvPr id="91" name="Straight Connector 90">
                <a:extLst>
                  <a:ext uri="{FF2B5EF4-FFF2-40B4-BE49-F238E27FC236}">
                    <a16:creationId xmlns:a16="http://schemas.microsoft.com/office/drawing/2014/main" id="{485C1B2F-8B25-3D49-908D-78DDEF63948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2" name="Straight Connector 91">
                <a:extLst>
                  <a:ext uri="{FF2B5EF4-FFF2-40B4-BE49-F238E27FC236}">
                    <a16:creationId xmlns:a16="http://schemas.microsoft.com/office/drawing/2014/main" id="{CDD603DD-7A03-D644-9ADA-117535EAE98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3" name="Straight Connector 92">
                <a:extLst>
                  <a:ext uri="{FF2B5EF4-FFF2-40B4-BE49-F238E27FC236}">
                    <a16:creationId xmlns:a16="http://schemas.microsoft.com/office/drawing/2014/main" id="{585B1C4C-CADB-074F-9985-70FBB5BD98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94" name="Straight Connector 93">
                <a:extLst>
                  <a:ext uri="{FF2B5EF4-FFF2-40B4-BE49-F238E27FC236}">
                    <a16:creationId xmlns:a16="http://schemas.microsoft.com/office/drawing/2014/main" id="{768B4F5E-9819-4D47-BF3E-A306B387CC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90" name="Straight Connector 89">
              <a:extLst>
                <a:ext uri="{FF2B5EF4-FFF2-40B4-BE49-F238E27FC236}">
                  <a16:creationId xmlns:a16="http://schemas.microsoft.com/office/drawing/2014/main" id="{97AE8638-1C34-3C4E-AC6A-80A8BB014892}"/>
                </a:ext>
              </a:extLst>
            </p:cNvPr>
            <p:cNvCxnSpPr>
              <a:cxnSpLocks/>
              <a:endCxn id="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85" name="Group 84">
            <a:extLst>
              <a:ext uri="{FF2B5EF4-FFF2-40B4-BE49-F238E27FC236}">
                <a16:creationId xmlns:a16="http://schemas.microsoft.com/office/drawing/2014/main" id="{94049F58-0878-2C45-9FAB-A98FD1AD3093}"/>
              </a:ext>
            </a:extLst>
          </p:cNvPr>
          <p:cNvGrpSpPr/>
          <p:nvPr/>
        </p:nvGrpSpPr>
        <p:grpSpPr>
          <a:xfrm>
            <a:off x="5130832" y="2237711"/>
            <a:ext cx="554678" cy="357269"/>
            <a:chOff x="4264586" y="2194147"/>
            <a:chExt cx="554678" cy="482626"/>
          </a:xfrm>
        </p:grpSpPr>
        <p:sp>
          <p:nvSpPr>
            <p:cNvPr id="70" name="Trapezoid 69">
              <a:extLst>
                <a:ext uri="{FF2B5EF4-FFF2-40B4-BE49-F238E27FC236}">
                  <a16:creationId xmlns:a16="http://schemas.microsoft.com/office/drawing/2014/main" id="{DA7749A3-84E4-F64C-9D28-7EB3C62EE24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7BC20F5-02F5-A14B-A86A-AEF5BEB8DCE8}"/>
                </a:ext>
              </a:extLst>
            </p:cNvPr>
            <p:cNvGrpSpPr/>
            <p:nvPr/>
          </p:nvGrpSpPr>
          <p:grpSpPr>
            <a:xfrm>
              <a:off x="4555407" y="2265334"/>
              <a:ext cx="263857" cy="340252"/>
              <a:chOff x="4555407" y="2271223"/>
              <a:chExt cx="263857" cy="340252"/>
            </a:xfrm>
          </p:grpSpPr>
          <p:cxnSp>
            <p:nvCxnSpPr>
              <p:cNvPr id="73" name="Straight Connector 72">
                <a:extLst>
                  <a:ext uri="{FF2B5EF4-FFF2-40B4-BE49-F238E27FC236}">
                    <a16:creationId xmlns:a16="http://schemas.microsoft.com/office/drawing/2014/main" id="{C2D617D3-8B0A-EB4E-BF1F-C5FDB8AB3441}"/>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4" name="Straight Connector 73">
                <a:extLst>
                  <a:ext uri="{FF2B5EF4-FFF2-40B4-BE49-F238E27FC236}">
                    <a16:creationId xmlns:a16="http://schemas.microsoft.com/office/drawing/2014/main" id="{7217555E-DD0E-6944-9ECD-3907DB30E92D}"/>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5" name="Straight Connector 74">
                <a:extLst>
                  <a:ext uri="{FF2B5EF4-FFF2-40B4-BE49-F238E27FC236}">
                    <a16:creationId xmlns:a16="http://schemas.microsoft.com/office/drawing/2014/main" id="{C652BBEB-23D1-7E43-B5D4-6FDD6A0E14C2}"/>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6" name="Straight Connector 75">
                <a:extLst>
                  <a:ext uri="{FF2B5EF4-FFF2-40B4-BE49-F238E27FC236}">
                    <a16:creationId xmlns:a16="http://schemas.microsoft.com/office/drawing/2014/main" id="{DA4DA1E3-BCB6-FD40-AA86-F6D21854407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78" name="Straight Connector 77">
              <a:extLst>
                <a:ext uri="{FF2B5EF4-FFF2-40B4-BE49-F238E27FC236}">
                  <a16:creationId xmlns:a16="http://schemas.microsoft.com/office/drawing/2014/main" id="{C0236098-D0AB-4945-9330-F1A098EFE183}"/>
                </a:ext>
              </a:extLst>
            </p:cNvPr>
            <p:cNvCxnSpPr>
              <a:cxnSpLocks/>
              <a:endCxn id="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96" name="Straight Connector 95">
            <a:extLst>
              <a:ext uri="{FF2B5EF4-FFF2-40B4-BE49-F238E27FC236}">
                <a16:creationId xmlns:a16="http://schemas.microsoft.com/office/drawing/2014/main" id="{A7502C59-B0CC-EB49-937B-0536CBB9B030}"/>
              </a:ext>
            </a:extLst>
          </p:cNvPr>
          <p:cNvCxnSpPr>
            <a:cxnSpLocks/>
          </p:cNvCxnSpPr>
          <p:nvPr/>
        </p:nvCxnSpPr>
        <p:spPr>
          <a:xfrm>
            <a:off x="5130832"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2" name="Rectangle 101">
            <a:extLst>
              <a:ext uri="{FF2B5EF4-FFF2-40B4-BE49-F238E27FC236}">
                <a16:creationId xmlns:a16="http://schemas.microsoft.com/office/drawing/2014/main" id="{6B244C52-AAA1-5040-8128-44596C26ED97}"/>
              </a:ext>
            </a:extLst>
          </p:cNvPr>
          <p:cNvSpPr/>
          <p:nvPr/>
        </p:nvSpPr>
        <p:spPr>
          <a:xfrm>
            <a:off x="4371880" y="814760"/>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endParaRPr lang="en-US" b="1" dirty="0"/>
          </a:p>
        </p:txBody>
      </p:sp>
      <p:grpSp>
        <p:nvGrpSpPr>
          <p:cNvPr id="103" name="Group 102">
            <a:extLst>
              <a:ext uri="{FF2B5EF4-FFF2-40B4-BE49-F238E27FC236}">
                <a16:creationId xmlns:a16="http://schemas.microsoft.com/office/drawing/2014/main" id="{69EF155A-B3AC-804C-9DEC-F625DABB64EF}"/>
              </a:ext>
            </a:extLst>
          </p:cNvPr>
          <p:cNvGrpSpPr/>
          <p:nvPr/>
        </p:nvGrpSpPr>
        <p:grpSpPr>
          <a:xfrm rot="16200000" flipH="1">
            <a:off x="4266748" y="1666060"/>
            <a:ext cx="554678" cy="357269"/>
            <a:chOff x="4264586" y="2194147"/>
            <a:chExt cx="554678" cy="482626"/>
          </a:xfrm>
        </p:grpSpPr>
        <p:sp>
          <p:nvSpPr>
            <p:cNvPr id="113" name="Trapezoid 112">
              <a:extLst>
                <a:ext uri="{FF2B5EF4-FFF2-40B4-BE49-F238E27FC236}">
                  <a16:creationId xmlns:a16="http://schemas.microsoft.com/office/drawing/2014/main" id="{67DCD1D1-AFD6-BE48-B479-D76FE4DC0D5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B8EBC08-42B3-5944-ABCB-9166EEE29FFF}"/>
                </a:ext>
              </a:extLst>
            </p:cNvPr>
            <p:cNvGrpSpPr/>
            <p:nvPr/>
          </p:nvGrpSpPr>
          <p:grpSpPr>
            <a:xfrm>
              <a:off x="4555407" y="2265334"/>
              <a:ext cx="263857" cy="340252"/>
              <a:chOff x="4555407" y="2271223"/>
              <a:chExt cx="263857" cy="340252"/>
            </a:xfrm>
          </p:grpSpPr>
          <p:cxnSp>
            <p:nvCxnSpPr>
              <p:cNvPr id="116" name="Straight Connector 115">
                <a:extLst>
                  <a:ext uri="{FF2B5EF4-FFF2-40B4-BE49-F238E27FC236}">
                    <a16:creationId xmlns:a16="http://schemas.microsoft.com/office/drawing/2014/main" id="{182DEB64-714C-FF41-8C13-776895C661D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7" name="Straight Connector 116">
                <a:extLst>
                  <a:ext uri="{FF2B5EF4-FFF2-40B4-BE49-F238E27FC236}">
                    <a16:creationId xmlns:a16="http://schemas.microsoft.com/office/drawing/2014/main" id="{4E87AC11-4288-E843-B567-CF0D74772C4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8" name="Straight Connector 117">
                <a:extLst>
                  <a:ext uri="{FF2B5EF4-FFF2-40B4-BE49-F238E27FC236}">
                    <a16:creationId xmlns:a16="http://schemas.microsoft.com/office/drawing/2014/main" id="{92C8B528-F5E5-874E-8538-BF4031C9396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9" name="Straight Connector 118">
                <a:extLst>
                  <a:ext uri="{FF2B5EF4-FFF2-40B4-BE49-F238E27FC236}">
                    <a16:creationId xmlns:a16="http://schemas.microsoft.com/office/drawing/2014/main" id="{AE118FCE-394B-934C-B22E-E263D5A739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15" name="Straight Connector 114">
              <a:extLst>
                <a:ext uri="{FF2B5EF4-FFF2-40B4-BE49-F238E27FC236}">
                  <a16:creationId xmlns:a16="http://schemas.microsoft.com/office/drawing/2014/main" id="{C138352C-F41C-074C-8F89-C4A65C8F5669}"/>
                </a:ext>
              </a:extLst>
            </p:cNvPr>
            <p:cNvCxnSpPr>
              <a:cxnSpLocks/>
              <a:endCxn id="11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04" name="Group 103">
            <a:extLst>
              <a:ext uri="{FF2B5EF4-FFF2-40B4-BE49-F238E27FC236}">
                <a16:creationId xmlns:a16="http://schemas.microsoft.com/office/drawing/2014/main" id="{7455BB38-40D9-554B-BFBF-37E3DEA4BE76}"/>
              </a:ext>
            </a:extLst>
          </p:cNvPr>
          <p:cNvGrpSpPr/>
          <p:nvPr/>
        </p:nvGrpSpPr>
        <p:grpSpPr>
          <a:xfrm>
            <a:off x="5130832" y="819663"/>
            <a:ext cx="554678" cy="357269"/>
            <a:chOff x="4264586" y="2194147"/>
            <a:chExt cx="554678" cy="482626"/>
          </a:xfrm>
        </p:grpSpPr>
        <p:sp>
          <p:nvSpPr>
            <p:cNvPr id="106" name="Trapezoid 105">
              <a:extLst>
                <a:ext uri="{FF2B5EF4-FFF2-40B4-BE49-F238E27FC236}">
                  <a16:creationId xmlns:a16="http://schemas.microsoft.com/office/drawing/2014/main" id="{792FCA9D-FBD7-9247-977F-15AEEBE276A3}"/>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FF5378BE-34CE-6D4C-B274-B5CA201A241A}"/>
                </a:ext>
              </a:extLst>
            </p:cNvPr>
            <p:cNvGrpSpPr/>
            <p:nvPr/>
          </p:nvGrpSpPr>
          <p:grpSpPr>
            <a:xfrm>
              <a:off x="4555407" y="2265334"/>
              <a:ext cx="263857" cy="340252"/>
              <a:chOff x="4555407" y="2271223"/>
              <a:chExt cx="263857" cy="340252"/>
            </a:xfrm>
          </p:grpSpPr>
          <p:cxnSp>
            <p:nvCxnSpPr>
              <p:cNvPr id="109" name="Straight Connector 108">
                <a:extLst>
                  <a:ext uri="{FF2B5EF4-FFF2-40B4-BE49-F238E27FC236}">
                    <a16:creationId xmlns:a16="http://schemas.microsoft.com/office/drawing/2014/main" id="{56F87192-735C-924E-A447-7EE0EA3FBDC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0" name="Straight Connector 109">
                <a:extLst>
                  <a:ext uri="{FF2B5EF4-FFF2-40B4-BE49-F238E27FC236}">
                    <a16:creationId xmlns:a16="http://schemas.microsoft.com/office/drawing/2014/main" id="{C87B4AB1-315D-8844-9854-45A02468F555}"/>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1" name="Straight Connector 110">
                <a:extLst>
                  <a:ext uri="{FF2B5EF4-FFF2-40B4-BE49-F238E27FC236}">
                    <a16:creationId xmlns:a16="http://schemas.microsoft.com/office/drawing/2014/main" id="{799AC466-0CBA-CF4E-95E5-AACF5B6E9D8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12" name="Straight Connector 111">
                <a:extLst>
                  <a:ext uri="{FF2B5EF4-FFF2-40B4-BE49-F238E27FC236}">
                    <a16:creationId xmlns:a16="http://schemas.microsoft.com/office/drawing/2014/main" id="{CD7FFEF3-1A58-EE4C-9551-7EA42169B25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08" name="Straight Connector 107">
              <a:extLst>
                <a:ext uri="{FF2B5EF4-FFF2-40B4-BE49-F238E27FC236}">
                  <a16:creationId xmlns:a16="http://schemas.microsoft.com/office/drawing/2014/main" id="{69697421-13EA-3C44-891A-29FF8FFE78A4}"/>
                </a:ext>
              </a:extLst>
            </p:cNvPr>
            <p:cNvCxnSpPr>
              <a:cxnSpLocks/>
              <a:endCxn id="1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05" name="Straight Connector 104">
            <a:extLst>
              <a:ext uri="{FF2B5EF4-FFF2-40B4-BE49-F238E27FC236}">
                <a16:creationId xmlns:a16="http://schemas.microsoft.com/office/drawing/2014/main" id="{53BB7635-B2D6-8840-B7A8-831299352F99}"/>
              </a:ext>
            </a:extLst>
          </p:cNvPr>
          <p:cNvCxnSpPr>
            <a:cxnSpLocks/>
          </p:cNvCxnSpPr>
          <p:nvPr/>
        </p:nvCxnSpPr>
        <p:spPr>
          <a:xfrm>
            <a:off x="5130832"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21" name="Rectangle 120">
            <a:extLst>
              <a:ext uri="{FF2B5EF4-FFF2-40B4-BE49-F238E27FC236}">
                <a16:creationId xmlns:a16="http://schemas.microsoft.com/office/drawing/2014/main" id="{417A8F69-3048-7E48-B0B8-BC9D05FA78B5}"/>
              </a:ext>
            </a:extLst>
          </p:cNvPr>
          <p:cNvSpPr/>
          <p:nvPr/>
        </p:nvSpPr>
        <p:spPr>
          <a:xfrm>
            <a:off x="4371880" y="3650856"/>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22" name="Group 121">
            <a:extLst>
              <a:ext uri="{FF2B5EF4-FFF2-40B4-BE49-F238E27FC236}">
                <a16:creationId xmlns:a16="http://schemas.microsoft.com/office/drawing/2014/main" id="{92210F70-D4C2-3641-8043-D48E3445A72A}"/>
              </a:ext>
            </a:extLst>
          </p:cNvPr>
          <p:cNvGrpSpPr/>
          <p:nvPr/>
        </p:nvGrpSpPr>
        <p:grpSpPr>
          <a:xfrm rot="16200000" flipH="1">
            <a:off x="4266748" y="4502156"/>
            <a:ext cx="554678" cy="357269"/>
            <a:chOff x="4264586" y="2194147"/>
            <a:chExt cx="554678" cy="482626"/>
          </a:xfrm>
        </p:grpSpPr>
        <p:sp>
          <p:nvSpPr>
            <p:cNvPr id="132" name="Trapezoid 131">
              <a:extLst>
                <a:ext uri="{FF2B5EF4-FFF2-40B4-BE49-F238E27FC236}">
                  <a16:creationId xmlns:a16="http://schemas.microsoft.com/office/drawing/2014/main" id="{B8ADDFAA-CA4A-5145-837E-DD161CF960A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33" name="Group 132">
              <a:extLst>
                <a:ext uri="{FF2B5EF4-FFF2-40B4-BE49-F238E27FC236}">
                  <a16:creationId xmlns:a16="http://schemas.microsoft.com/office/drawing/2014/main" id="{007FB9CA-9120-1F43-8665-9A4A83C25C2D}"/>
                </a:ext>
              </a:extLst>
            </p:cNvPr>
            <p:cNvGrpSpPr/>
            <p:nvPr/>
          </p:nvGrpSpPr>
          <p:grpSpPr>
            <a:xfrm>
              <a:off x="4555407" y="2265334"/>
              <a:ext cx="263857" cy="340252"/>
              <a:chOff x="4555407" y="2271223"/>
              <a:chExt cx="263857" cy="340252"/>
            </a:xfrm>
          </p:grpSpPr>
          <p:cxnSp>
            <p:nvCxnSpPr>
              <p:cNvPr id="135" name="Straight Connector 134">
                <a:extLst>
                  <a:ext uri="{FF2B5EF4-FFF2-40B4-BE49-F238E27FC236}">
                    <a16:creationId xmlns:a16="http://schemas.microsoft.com/office/drawing/2014/main" id="{6AECE2F4-F7D0-A643-B114-67DB3A054B6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6" name="Straight Connector 135">
                <a:extLst>
                  <a:ext uri="{FF2B5EF4-FFF2-40B4-BE49-F238E27FC236}">
                    <a16:creationId xmlns:a16="http://schemas.microsoft.com/office/drawing/2014/main" id="{52613F5A-BA2A-7A46-A337-0407FA2DA5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7" name="Straight Connector 136">
                <a:extLst>
                  <a:ext uri="{FF2B5EF4-FFF2-40B4-BE49-F238E27FC236}">
                    <a16:creationId xmlns:a16="http://schemas.microsoft.com/office/drawing/2014/main" id="{4A3BBB64-EF8D-0944-AEBA-D710AA8E363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8" name="Straight Connector 137">
                <a:extLst>
                  <a:ext uri="{FF2B5EF4-FFF2-40B4-BE49-F238E27FC236}">
                    <a16:creationId xmlns:a16="http://schemas.microsoft.com/office/drawing/2014/main" id="{F3A7A1D9-C192-0A41-9A7E-1415886368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34" name="Straight Connector 133">
              <a:extLst>
                <a:ext uri="{FF2B5EF4-FFF2-40B4-BE49-F238E27FC236}">
                  <a16:creationId xmlns:a16="http://schemas.microsoft.com/office/drawing/2014/main" id="{A8BB5006-062D-A140-A7B9-130CF3BD176A}"/>
                </a:ext>
              </a:extLst>
            </p:cNvPr>
            <p:cNvCxnSpPr>
              <a:cxnSpLocks/>
              <a:endCxn id="13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23" name="Group 122">
            <a:extLst>
              <a:ext uri="{FF2B5EF4-FFF2-40B4-BE49-F238E27FC236}">
                <a16:creationId xmlns:a16="http://schemas.microsoft.com/office/drawing/2014/main" id="{A4D79145-38BF-8A4E-ADE5-BE229C115902}"/>
              </a:ext>
            </a:extLst>
          </p:cNvPr>
          <p:cNvGrpSpPr/>
          <p:nvPr/>
        </p:nvGrpSpPr>
        <p:grpSpPr>
          <a:xfrm>
            <a:off x="5130832" y="3655759"/>
            <a:ext cx="554678" cy="357269"/>
            <a:chOff x="4264586" y="2194147"/>
            <a:chExt cx="554678" cy="482626"/>
          </a:xfrm>
        </p:grpSpPr>
        <p:sp>
          <p:nvSpPr>
            <p:cNvPr id="125" name="Trapezoid 124">
              <a:extLst>
                <a:ext uri="{FF2B5EF4-FFF2-40B4-BE49-F238E27FC236}">
                  <a16:creationId xmlns:a16="http://schemas.microsoft.com/office/drawing/2014/main" id="{C6DB6D41-0DCA-A748-8130-1AA5E49F6690}"/>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49C07753-00FB-794F-89F4-6E123BFD10E9}"/>
                </a:ext>
              </a:extLst>
            </p:cNvPr>
            <p:cNvGrpSpPr/>
            <p:nvPr/>
          </p:nvGrpSpPr>
          <p:grpSpPr>
            <a:xfrm>
              <a:off x="4555407" y="2265334"/>
              <a:ext cx="263857" cy="340252"/>
              <a:chOff x="4555407" y="2271223"/>
              <a:chExt cx="263857" cy="340252"/>
            </a:xfrm>
          </p:grpSpPr>
          <p:cxnSp>
            <p:nvCxnSpPr>
              <p:cNvPr id="128" name="Straight Connector 127">
                <a:extLst>
                  <a:ext uri="{FF2B5EF4-FFF2-40B4-BE49-F238E27FC236}">
                    <a16:creationId xmlns:a16="http://schemas.microsoft.com/office/drawing/2014/main" id="{2C5CB5A0-ECE3-C341-815F-E89F9E0E3A7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29" name="Straight Connector 128">
                <a:extLst>
                  <a:ext uri="{FF2B5EF4-FFF2-40B4-BE49-F238E27FC236}">
                    <a16:creationId xmlns:a16="http://schemas.microsoft.com/office/drawing/2014/main" id="{3E214523-154C-CB48-A852-96C2A986EF2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0" name="Straight Connector 129">
                <a:extLst>
                  <a:ext uri="{FF2B5EF4-FFF2-40B4-BE49-F238E27FC236}">
                    <a16:creationId xmlns:a16="http://schemas.microsoft.com/office/drawing/2014/main" id="{DC62C670-A4F9-DA40-AD21-555055A87ED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1" name="Straight Connector 130">
                <a:extLst>
                  <a:ext uri="{FF2B5EF4-FFF2-40B4-BE49-F238E27FC236}">
                    <a16:creationId xmlns:a16="http://schemas.microsoft.com/office/drawing/2014/main" id="{F38127B8-5F89-FE41-A950-532EACA7E5F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27" name="Straight Connector 126">
              <a:extLst>
                <a:ext uri="{FF2B5EF4-FFF2-40B4-BE49-F238E27FC236}">
                  <a16:creationId xmlns:a16="http://schemas.microsoft.com/office/drawing/2014/main" id="{7E4D316B-1C80-1F4A-AC8F-2D710D323959}"/>
                </a:ext>
              </a:extLst>
            </p:cNvPr>
            <p:cNvCxnSpPr>
              <a:cxnSpLocks/>
              <a:endCxn id="12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24" name="Straight Connector 123">
            <a:extLst>
              <a:ext uri="{FF2B5EF4-FFF2-40B4-BE49-F238E27FC236}">
                <a16:creationId xmlns:a16="http://schemas.microsoft.com/office/drawing/2014/main" id="{98350C00-D415-5F4E-B4B0-6BFBB7F54687}"/>
              </a:ext>
            </a:extLst>
          </p:cNvPr>
          <p:cNvCxnSpPr>
            <a:cxnSpLocks/>
          </p:cNvCxnSpPr>
          <p:nvPr/>
        </p:nvCxnSpPr>
        <p:spPr>
          <a:xfrm>
            <a:off x="5130832"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0" name="Rectangle 139">
            <a:extLst>
              <a:ext uri="{FF2B5EF4-FFF2-40B4-BE49-F238E27FC236}">
                <a16:creationId xmlns:a16="http://schemas.microsoft.com/office/drawing/2014/main" id="{DBA20BE4-D92C-0442-AC1E-DA40F9DB2659}"/>
              </a:ext>
            </a:extLst>
          </p:cNvPr>
          <p:cNvSpPr/>
          <p:nvPr/>
        </p:nvSpPr>
        <p:spPr>
          <a:xfrm>
            <a:off x="4371880" y="5068904"/>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MEM</a:t>
            </a:r>
          </a:p>
        </p:txBody>
      </p:sp>
      <p:grpSp>
        <p:nvGrpSpPr>
          <p:cNvPr id="141" name="Group 140">
            <a:extLst>
              <a:ext uri="{FF2B5EF4-FFF2-40B4-BE49-F238E27FC236}">
                <a16:creationId xmlns:a16="http://schemas.microsoft.com/office/drawing/2014/main" id="{9848F9BD-FEDA-F142-B86E-E8A0A0B6DA83}"/>
              </a:ext>
            </a:extLst>
          </p:cNvPr>
          <p:cNvGrpSpPr/>
          <p:nvPr/>
        </p:nvGrpSpPr>
        <p:grpSpPr>
          <a:xfrm rot="16200000" flipH="1">
            <a:off x="4266748" y="5920204"/>
            <a:ext cx="554678" cy="357269"/>
            <a:chOff x="4264586" y="2194147"/>
            <a:chExt cx="554678" cy="482626"/>
          </a:xfrm>
        </p:grpSpPr>
        <p:sp>
          <p:nvSpPr>
            <p:cNvPr id="151" name="Trapezoid 150">
              <a:extLst>
                <a:ext uri="{FF2B5EF4-FFF2-40B4-BE49-F238E27FC236}">
                  <a16:creationId xmlns:a16="http://schemas.microsoft.com/office/drawing/2014/main" id="{4FAD742D-9197-E846-9AFA-28C9713BEE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52" name="Group 151">
              <a:extLst>
                <a:ext uri="{FF2B5EF4-FFF2-40B4-BE49-F238E27FC236}">
                  <a16:creationId xmlns:a16="http://schemas.microsoft.com/office/drawing/2014/main" id="{5512A933-7F54-7346-99E5-B5397282035F}"/>
                </a:ext>
              </a:extLst>
            </p:cNvPr>
            <p:cNvGrpSpPr/>
            <p:nvPr/>
          </p:nvGrpSpPr>
          <p:grpSpPr>
            <a:xfrm>
              <a:off x="4555407" y="2265334"/>
              <a:ext cx="263857" cy="340252"/>
              <a:chOff x="4555407" y="2271223"/>
              <a:chExt cx="263857" cy="340252"/>
            </a:xfrm>
          </p:grpSpPr>
          <p:cxnSp>
            <p:nvCxnSpPr>
              <p:cNvPr id="154" name="Straight Connector 153">
                <a:extLst>
                  <a:ext uri="{FF2B5EF4-FFF2-40B4-BE49-F238E27FC236}">
                    <a16:creationId xmlns:a16="http://schemas.microsoft.com/office/drawing/2014/main" id="{1920CB57-ABBB-6049-B8C8-377B1B8D6CD6}"/>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5" name="Straight Connector 154">
                <a:extLst>
                  <a:ext uri="{FF2B5EF4-FFF2-40B4-BE49-F238E27FC236}">
                    <a16:creationId xmlns:a16="http://schemas.microsoft.com/office/drawing/2014/main" id="{3C65AFAC-9566-D94F-8FD2-6EEAD75E9B5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6" name="Straight Connector 155">
                <a:extLst>
                  <a:ext uri="{FF2B5EF4-FFF2-40B4-BE49-F238E27FC236}">
                    <a16:creationId xmlns:a16="http://schemas.microsoft.com/office/drawing/2014/main" id="{B8D2611F-48A9-794C-9562-55754EED9CF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7" name="Straight Connector 156">
                <a:extLst>
                  <a:ext uri="{FF2B5EF4-FFF2-40B4-BE49-F238E27FC236}">
                    <a16:creationId xmlns:a16="http://schemas.microsoft.com/office/drawing/2014/main" id="{47EB0A62-47F4-AC40-82F9-FAE1E62B6421}"/>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53" name="Straight Connector 152">
              <a:extLst>
                <a:ext uri="{FF2B5EF4-FFF2-40B4-BE49-F238E27FC236}">
                  <a16:creationId xmlns:a16="http://schemas.microsoft.com/office/drawing/2014/main" id="{59174453-2E3D-3C40-B895-788D4CB057FD}"/>
                </a:ext>
              </a:extLst>
            </p:cNvPr>
            <p:cNvCxnSpPr>
              <a:cxnSpLocks/>
              <a:endCxn id="15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42" name="Group 141">
            <a:extLst>
              <a:ext uri="{FF2B5EF4-FFF2-40B4-BE49-F238E27FC236}">
                <a16:creationId xmlns:a16="http://schemas.microsoft.com/office/drawing/2014/main" id="{64B8FCED-1289-7B4C-9778-ECFD7BC2BCE2}"/>
              </a:ext>
            </a:extLst>
          </p:cNvPr>
          <p:cNvGrpSpPr/>
          <p:nvPr/>
        </p:nvGrpSpPr>
        <p:grpSpPr>
          <a:xfrm>
            <a:off x="5130832" y="5073807"/>
            <a:ext cx="554678" cy="357269"/>
            <a:chOff x="4264586" y="2194147"/>
            <a:chExt cx="554678" cy="482626"/>
          </a:xfrm>
        </p:grpSpPr>
        <p:sp>
          <p:nvSpPr>
            <p:cNvPr id="144" name="Trapezoid 143">
              <a:extLst>
                <a:ext uri="{FF2B5EF4-FFF2-40B4-BE49-F238E27FC236}">
                  <a16:creationId xmlns:a16="http://schemas.microsoft.com/office/drawing/2014/main" id="{49EE85CA-4335-594A-B673-D00B0DBEF24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45" name="Group 144">
              <a:extLst>
                <a:ext uri="{FF2B5EF4-FFF2-40B4-BE49-F238E27FC236}">
                  <a16:creationId xmlns:a16="http://schemas.microsoft.com/office/drawing/2014/main" id="{AD24662D-0788-F84F-8508-2D8C6C2BB4D6}"/>
                </a:ext>
              </a:extLst>
            </p:cNvPr>
            <p:cNvGrpSpPr/>
            <p:nvPr/>
          </p:nvGrpSpPr>
          <p:grpSpPr>
            <a:xfrm>
              <a:off x="4555407" y="2265334"/>
              <a:ext cx="263857" cy="340252"/>
              <a:chOff x="4555407" y="2271223"/>
              <a:chExt cx="263857" cy="340252"/>
            </a:xfrm>
          </p:grpSpPr>
          <p:cxnSp>
            <p:nvCxnSpPr>
              <p:cNvPr id="147" name="Straight Connector 146">
                <a:extLst>
                  <a:ext uri="{FF2B5EF4-FFF2-40B4-BE49-F238E27FC236}">
                    <a16:creationId xmlns:a16="http://schemas.microsoft.com/office/drawing/2014/main" id="{DB36B299-D294-7C4D-89C3-1AFBEE05B2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8" name="Straight Connector 147">
                <a:extLst>
                  <a:ext uri="{FF2B5EF4-FFF2-40B4-BE49-F238E27FC236}">
                    <a16:creationId xmlns:a16="http://schemas.microsoft.com/office/drawing/2014/main" id="{DAFF2637-0490-6743-9C48-44BBBB0ECE6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9" name="Straight Connector 148">
                <a:extLst>
                  <a:ext uri="{FF2B5EF4-FFF2-40B4-BE49-F238E27FC236}">
                    <a16:creationId xmlns:a16="http://schemas.microsoft.com/office/drawing/2014/main" id="{33394F61-4028-1D48-9E5B-CF1F0215F4D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50" name="Straight Connector 149">
                <a:extLst>
                  <a:ext uri="{FF2B5EF4-FFF2-40B4-BE49-F238E27FC236}">
                    <a16:creationId xmlns:a16="http://schemas.microsoft.com/office/drawing/2014/main" id="{7F4EC7BE-0CD4-EC4D-9B85-99ABEF196D2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46" name="Straight Connector 145">
              <a:extLst>
                <a:ext uri="{FF2B5EF4-FFF2-40B4-BE49-F238E27FC236}">
                  <a16:creationId xmlns:a16="http://schemas.microsoft.com/office/drawing/2014/main" id="{9DDA6566-A278-114D-80E7-96BD3FA67030}"/>
                </a:ext>
              </a:extLst>
            </p:cNvPr>
            <p:cNvCxnSpPr>
              <a:cxnSpLocks/>
              <a:endCxn id="14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43" name="Straight Connector 142">
            <a:extLst>
              <a:ext uri="{FF2B5EF4-FFF2-40B4-BE49-F238E27FC236}">
                <a16:creationId xmlns:a16="http://schemas.microsoft.com/office/drawing/2014/main" id="{72E65EA1-4F21-2F40-8CB6-F77122B94701}"/>
              </a:ext>
            </a:extLst>
          </p:cNvPr>
          <p:cNvCxnSpPr>
            <a:cxnSpLocks/>
          </p:cNvCxnSpPr>
          <p:nvPr/>
        </p:nvCxnSpPr>
        <p:spPr>
          <a:xfrm>
            <a:off x="5130832"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8" name="Rectangle 217">
            <a:extLst>
              <a:ext uri="{FF2B5EF4-FFF2-40B4-BE49-F238E27FC236}">
                <a16:creationId xmlns:a16="http://schemas.microsoft.com/office/drawing/2014/main" id="{AC29262F-9975-B341-9784-0F5A01E7BAAB}"/>
              </a:ext>
            </a:extLst>
          </p:cNvPr>
          <p:cNvSpPr/>
          <p:nvPr/>
        </p:nvSpPr>
        <p:spPr>
          <a:xfrm>
            <a:off x="2955672" y="2232808"/>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19" name="Group 218">
            <a:extLst>
              <a:ext uri="{FF2B5EF4-FFF2-40B4-BE49-F238E27FC236}">
                <a16:creationId xmlns:a16="http://schemas.microsoft.com/office/drawing/2014/main" id="{BEDC7B04-8A25-C845-BB71-0597019ABA1D}"/>
              </a:ext>
            </a:extLst>
          </p:cNvPr>
          <p:cNvGrpSpPr/>
          <p:nvPr/>
        </p:nvGrpSpPr>
        <p:grpSpPr>
          <a:xfrm rot="16200000" flipH="1">
            <a:off x="2850540" y="3084108"/>
            <a:ext cx="554678" cy="357269"/>
            <a:chOff x="4264586" y="2194147"/>
            <a:chExt cx="554678" cy="482626"/>
          </a:xfrm>
        </p:grpSpPr>
        <p:sp>
          <p:nvSpPr>
            <p:cNvPr id="229" name="Trapezoid 228">
              <a:extLst>
                <a:ext uri="{FF2B5EF4-FFF2-40B4-BE49-F238E27FC236}">
                  <a16:creationId xmlns:a16="http://schemas.microsoft.com/office/drawing/2014/main" id="{448A1D95-451E-5B47-8D90-AE682829BC0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30" name="Group 229">
              <a:extLst>
                <a:ext uri="{FF2B5EF4-FFF2-40B4-BE49-F238E27FC236}">
                  <a16:creationId xmlns:a16="http://schemas.microsoft.com/office/drawing/2014/main" id="{B7C869EF-6360-654C-9747-E018BA51B9E6}"/>
                </a:ext>
              </a:extLst>
            </p:cNvPr>
            <p:cNvGrpSpPr/>
            <p:nvPr/>
          </p:nvGrpSpPr>
          <p:grpSpPr>
            <a:xfrm>
              <a:off x="4555407" y="2265334"/>
              <a:ext cx="263857" cy="340252"/>
              <a:chOff x="4555407" y="2271223"/>
              <a:chExt cx="263857" cy="340252"/>
            </a:xfrm>
          </p:grpSpPr>
          <p:cxnSp>
            <p:nvCxnSpPr>
              <p:cNvPr id="232" name="Straight Connector 231">
                <a:extLst>
                  <a:ext uri="{FF2B5EF4-FFF2-40B4-BE49-F238E27FC236}">
                    <a16:creationId xmlns:a16="http://schemas.microsoft.com/office/drawing/2014/main" id="{E691C890-8DCE-4546-8F1C-23755571B599}"/>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3" name="Straight Connector 232">
                <a:extLst>
                  <a:ext uri="{FF2B5EF4-FFF2-40B4-BE49-F238E27FC236}">
                    <a16:creationId xmlns:a16="http://schemas.microsoft.com/office/drawing/2014/main" id="{3FACE587-94E2-D44B-8CEF-177B447ED8F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4" name="Straight Connector 233">
                <a:extLst>
                  <a:ext uri="{FF2B5EF4-FFF2-40B4-BE49-F238E27FC236}">
                    <a16:creationId xmlns:a16="http://schemas.microsoft.com/office/drawing/2014/main" id="{53E4C682-7B86-9C45-864A-CDF82D01488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5" name="Straight Connector 234">
                <a:extLst>
                  <a:ext uri="{FF2B5EF4-FFF2-40B4-BE49-F238E27FC236}">
                    <a16:creationId xmlns:a16="http://schemas.microsoft.com/office/drawing/2014/main" id="{BC4A77EF-3EBC-2647-8E2F-8CF8D04CB0D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31" name="Straight Connector 230">
              <a:extLst>
                <a:ext uri="{FF2B5EF4-FFF2-40B4-BE49-F238E27FC236}">
                  <a16:creationId xmlns:a16="http://schemas.microsoft.com/office/drawing/2014/main" id="{1C6FCE96-6556-1747-B551-4A72915624CA}"/>
                </a:ext>
              </a:extLst>
            </p:cNvPr>
            <p:cNvCxnSpPr>
              <a:cxnSpLocks/>
              <a:endCxn id="2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20" name="Group 219">
            <a:extLst>
              <a:ext uri="{FF2B5EF4-FFF2-40B4-BE49-F238E27FC236}">
                <a16:creationId xmlns:a16="http://schemas.microsoft.com/office/drawing/2014/main" id="{66D01F66-8A44-E14A-A80F-9B96703C3BBB}"/>
              </a:ext>
            </a:extLst>
          </p:cNvPr>
          <p:cNvGrpSpPr/>
          <p:nvPr/>
        </p:nvGrpSpPr>
        <p:grpSpPr>
          <a:xfrm>
            <a:off x="3714624" y="2237711"/>
            <a:ext cx="554678" cy="357269"/>
            <a:chOff x="4264586" y="2194147"/>
            <a:chExt cx="554678" cy="482626"/>
          </a:xfrm>
        </p:grpSpPr>
        <p:sp>
          <p:nvSpPr>
            <p:cNvPr id="222" name="Trapezoid 221">
              <a:extLst>
                <a:ext uri="{FF2B5EF4-FFF2-40B4-BE49-F238E27FC236}">
                  <a16:creationId xmlns:a16="http://schemas.microsoft.com/office/drawing/2014/main" id="{F6155D1E-2A82-FE42-AA70-94EEDCC1C21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00527A51-F6BE-2447-B43E-088E30FDEF0A}"/>
                </a:ext>
              </a:extLst>
            </p:cNvPr>
            <p:cNvGrpSpPr/>
            <p:nvPr/>
          </p:nvGrpSpPr>
          <p:grpSpPr>
            <a:xfrm>
              <a:off x="4555407" y="2265334"/>
              <a:ext cx="263857" cy="340252"/>
              <a:chOff x="4555407" y="2271223"/>
              <a:chExt cx="263857" cy="340252"/>
            </a:xfrm>
          </p:grpSpPr>
          <p:cxnSp>
            <p:nvCxnSpPr>
              <p:cNvPr id="225" name="Straight Connector 224">
                <a:extLst>
                  <a:ext uri="{FF2B5EF4-FFF2-40B4-BE49-F238E27FC236}">
                    <a16:creationId xmlns:a16="http://schemas.microsoft.com/office/drawing/2014/main" id="{AFCAF858-C2F9-FD44-A8DB-D04329FD7364}"/>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6" name="Straight Connector 225">
                <a:extLst>
                  <a:ext uri="{FF2B5EF4-FFF2-40B4-BE49-F238E27FC236}">
                    <a16:creationId xmlns:a16="http://schemas.microsoft.com/office/drawing/2014/main" id="{20B4B524-1C4C-CC49-95A3-C756BA5DCFC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7" name="Straight Connector 226">
                <a:extLst>
                  <a:ext uri="{FF2B5EF4-FFF2-40B4-BE49-F238E27FC236}">
                    <a16:creationId xmlns:a16="http://schemas.microsoft.com/office/drawing/2014/main" id="{95958123-502E-CD40-967D-1CD4F7A3EEA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28" name="Straight Connector 227">
                <a:extLst>
                  <a:ext uri="{FF2B5EF4-FFF2-40B4-BE49-F238E27FC236}">
                    <a16:creationId xmlns:a16="http://schemas.microsoft.com/office/drawing/2014/main" id="{D5AF32A0-844E-314A-ABE2-7CBCD90D079C}"/>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24" name="Straight Connector 223">
              <a:extLst>
                <a:ext uri="{FF2B5EF4-FFF2-40B4-BE49-F238E27FC236}">
                  <a16:creationId xmlns:a16="http://schemas.microsoft.com/office/drawing/2014/main" id="{CA90BA63-9D51-0847-BE59-677A737458A2}"/>
                </a:ext>
              </a:extLst>
            </p:cNvPr>
            <p:cNvCxnSpPr>
              <a:cxnSpLocks/>
              <a:endCxn id="2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21" name="Straight Connector 220">
            <a:extLst>
              <a:ext uri="{FF2B5EF4-FFF2-40B4-BE49-F238E27FC236}">
                <a16:creationId xmlns:a16="http://schemas.microsoft.com/office/drawing/2014/main" id="{F4554CAC-947B-C54A-9907-38344F54DA21}"/>
              </a:ext>
            </a:extLst>
          </p:cNvPr>
          <p:cNvCxnSpPr>
            <a:cxnSpLocks/>
          </p:cNvCxnSpPr>
          <p:nvPr/>
        </p:nvCxnSpPr>
        <p:spPr>
          <a:xfrm>
            <a:off x="3714624"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0" name="Rectangle 199">
            <a:extLst>
              <a:ext uri="{FF2B5EF4-FFF2-40B4-BE49-F238E27FC236}">
                <a16:creationId xmlns:a16="http://schemas.microsoft.com/office/drawing/2014/main" id="{366CA12B-C1DA-D444-9297-77B52E7F4980}"/>
              </a:ext>
            </a:extLst>
          </p:cNvPr>
          <p:cNvSpPr/>
          <p:nvPr/>
        </p:nvSpPr>
        <p:spPr>
          <a:xfrm>
            <a:off x="2955672" y="814760"/>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grpSp>
        <p:nvGrpSpPr>
          <p:cNvPr id="201" name="Group 200">
            <a:extLst>
              <a:ext uri="{FF2B5EF4-FFF2-40B4-BE49-F238E27FC236}">
                <a16:creationId xmlns:a16="http://schemas.microsoft.com/office/drawing/2014/main" id="{8126760A-5758-0C4A-A566-F1A7775F63A7}"/>
              </a:ext>
            </a:extLst>
          </p:cNvPr>
          <p:cNvGrpSpPr/>
          <p:nvPr/>
        </p:nvGrpSpPr>
        <p:grpSpPr>
          <a:xfrm rot="16200000" flipH="1">
            <a:off x="2850540" y="1666060"/>
            <a:ext cx="554678" cy="357269"/>
            <a:chOff x="4264586" y="2194147"/>
            <a:chExt cx="554678" cy="482626"/>
          </a:xfrm>
        </p:grpSpPr>
        <p:sp>
          <p:nvSpPr>
            <p:cNvPr id="211" name="Trapezoid 210">
              <a:extLst>
                <a:ext uri="{FF2B5EF4-FFF2-40B4-BE49-F238E27FC236}">
                  <a16:creationId xmlns:a16="http://schemas.microsoft.com/office/drawing/2014/main" id="{E0C5D602-FD80-F840-AC9E-88AEADB87E01}"/>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grpSp>
          <p:nvGrpSpPr>
            <p:cNvPr id="212" name="Group 211">
              <a:extLst>
                <a:ext uri="{FF2B5EF4-FFF2-40B4-BE49-F238E27FC236}">
                  <a16:creationId xmlns:a16="http://schemas.microsoft.com/office/drawing/2014/main" id="{1E75BC6E-B960-9C49-9A93-EB7FB6B7D4B3}"/>
                </a:ext>
              </a:extLst>
            </p:cNvPr>
            <p:cNvGrpSpPr/>
            <p:nvPr/>
          </p:nvGrpSpPr>
          <p:grpSpPr>
            <a:xfrm>
              <a:off x="4555407" y="2265334"/>
              <a:ext cx="263857" cy="340252"/>
              <a:chOff x="4555407" y="2271223"/>
              <a:chExt cx="263857" cy="340252"/>
            </a:xfrm>
          </p:grpSpPr>
          <p:cxnSp>
            <p:nvCxnSpPr>
              <p:cNvPr id="214" name="Straight Connector 213">
                <a:extLst>
                  <a:ext uri="{FF2B5EF4-FFF2-40B4-BE49-F238E27FC236}">
                    <a16:creationId xmlns:a16="http://schemas.microsoft.com/office/drawing/2014/main" id="{CED1935C-59C2-284A-AC19-9383A67F52A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5" name="Straight Connector 214">
                <a:extLst>
                  <a:ext uri="{FF2B5EF4-FFF2-40B4-BE49-F238E27FC236}">
                    <a16:creationId xmlns:a16="http://schemas.microsoft.com/office/drawing/2014/main" id="{02A51D13-216B-DF47-9149-6F3E1B3C6BD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6" name="Straight Connector 215">
                <a:extLst>
                  <a:ext uri="{FF2B5EF4-FFF2-40B4-BE49-F238E27FC236}">
                    <a16:creationId xmlns:a16="http://schemas.microsoft.com/office/drawing/2014/main" id="{20E939FB-01A1-7743-8D9B-97FA72641DD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7" name="Straight Connector 216">
                <a:extLst>
                  <a:ext uri="{FF2B5EF4-FFF2-40B4-BE49-F238E27FC236}">
                    <a16:creationId xmlns:a16="http://schemas.microsoft.com/office/drawing/2014/main" id="{E03B38CA-7405-B640-84F5-D48152F6CFE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13" name="Straight Connector 212">
              <a:extLst>
                <a:ext uri="{FF2B5EF4-FFF2-40B4-BE49-F238E27FC236}">
                  <a16:creationId xmlns:a16="http://schemas.microsoft.com/office/drawing/2014/main" id="{0D8AE324-8E2C-D341-83B4-D0A6F5BAF715}"/>
                </a:ext>
              </a:extLst>
            </p:cNvPr>
            <p:cNvCxnSpPr>
              <a:cxnSpLocks/>
              <a:endCxn id="21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02" name="Group 201">
            <a:extLst>
              <a:ext uri="{FF2B5EF4-FFF2-40B4-BE49-F238E27FC236}">
                <a16:creationId xmlns:a16="http://schemas.microsoft.com/office/drawing/2014/main" id="{66091185-54B3-624A-9B33-15D5DD40DA79}"/>
              </a:ext>
            </a:extLst>
          </p:cNvPr>
          <p:cNvGrpSpPr/>
          <p:nvPr/>
        </p:nvGrpSpPr>
        <p:grpSpPr>
          <a:xfrm>
            <a:off x="3714624" y="819663"/>
            <a:ext cx="554678" cy="357269"/>
            <a:chOff x="4264586" y="2194147"/>
            <a:chExt cx="554678" cy="482626"/>
          </a:xfrm>
        </p:grpSpPr>
        <p:sp>
          <p:nvSpPr>
            <p:cNvPr id="204" name="Trapezoid 203">
              <a:extLst>
                <a:ext uri="{FF2B5EF4-FFF2-40B4-BE49-F238E27FC236}">
                  <a16:creationId xmlns:a16="http://schemas.microsoft.com/office/drawing/2014/main" id="{0C1075BF-F7DC-BD4F-9998-0161C46BD2A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9DE935C0-C3D9-3545-8DCD-F71F88ED9934}"/>
                </a:ext>
              </a:extLst>
            </p:cNvPr>
            <p:cNvGrpSpPr/>
            <p:nvPr/>
          </p:nvGrpSpPr>
          <p:grpSpPr>
            <a:xfrm>
              <a:off x="4555407" y="2265334"/>
              <a:ext cx="263857" cy="340252"/>
              <a:chOff x="4555407" y="2271223"/>
              <a:chExt cx="263857" cy="340252"/>
            </a:xfrm>
          </p:grpSpPr>
          <p:cxnSp>
            <p:nvCxnSpPr>
              <p:cNvPr id="207" name="Straight Connector 206">
                <a:extLst>
                  <a:ext uri="{FF2B5EF4-FFF2-40B4-BE49-F238E27FC236}">
                    <a16:creationId xmlns:a16="http://schemas.microsoft.com/office/drawing/2014/main" id="{9F0826C7-F4DB-2A46-9965-D31F39F57C1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8" name="Straight Connector 207">
                <a:extLst>
                  <a:ext uri="{FF2B5EF4-FFF2-40B4-BE49-F238E27FC236}">
                    <a16:creationId xmlns:a16="http://schemas.microsoft.com/office/drawing/2014/main" id="{97E5D81D-5988-DE42-9B96-C1A55983B12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9" name="Straight Connector 208">
                <a:extLst>
                  <a:ext uri="{FF2B5EF4-FFF2-40B4-BE49-F238E27FC236}">
                    <a16:creationId xmlns:a16="http://schemas.microsoft.com/office/drawing/2014/main" id="{0EDD8465-C92F-014B-A1D1-378A9E8A11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10" name="Straight Connector 209">
                <a:extLst>
                  <a:ext uri="{FF2B5EF4-FFF2-40B4-BE49-F238E27FC236}">
                    <a16:creationId xmlns:a16="http://schemas.microsoft.com/office/drawing/2014/main" id="{34CABF44-B8C7-1546-88EF-8B83BE6DF66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06" name="Straight Connector 205">
              <a:extLst>
                <a:ext uri="{FF2B5EF4-FFF2-40B4-BE49-F238E27FC236}">
                  <a16:creationId xmlns:a16="http://schemas.microsoft.com/office/drawing/2014/main" id="{6F21FC65-FD8E-C341-9E3A-5B5B799EA568}"/>
                </a:ext>
              </a:extLst>
            </p:cNvPr>
            <p:cNvCxnSpPr>
              <a:cxnSpLocks/>
              <a:endCxn id="204"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03" name="Straight Connector 202">
            <a:extLst>
              <a:ext uri="{FF2B5EF4-FFF2-40B4-BE49-F238E27FC236}">
                <a16:creationId xmlns:a16="http://schemas.microsoft.com/office/drawing/2014/main" id="{8AE374C7-C19B-3440-84DA-95241BF18B42}"/>
              </a:ext>
            </a:extLst>
          </p:cNvPr>
          <p:cNvCxnSpPr>
            <a:cxnSpLocks/>
          </p:cNvCxnSpPr>
          <p:nvPr/>
        </p:nvCxnSpPr>
        <p:spPr>
          <a:xfrm>
            <a:off x="3714624"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2" name="Rectangle 181">
            <a:extLst>
              <a:ext uri="{FF2B5EF4-FFF2-40B4-BE49-F238E27FC236}">
                <a16:creationId xmlns:a16="http://schemas.microsoft.com/office/drawing/2014/main" id="{8E27BB4A-D12A-424B-9276-F49B2FF24154}"/>
              </a:ext>
            </a:extLst>
          </p:cNvPr>
          <p:cNvSpPr/>
          <p:nvPr/>
        </p:nvSpPr>
        <p:spPr>
          <a:xfrm>
            <a:off x="2955672" y="365085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183" name="Group 182">
            <a:extLst>
              <a:ext uri="{FF2B5EF4-FFF2-40B4-BE49-F238E27FC236}">
                <a16:creationId xmlns:a16="http://schemas.microsoft.com/office/drawing/2014/main" id="{BFEBEAA3-C0B0-9F4D-A3C1-4F14339FE2DA}"/>
              </a:ext>
            </a:extLst>
          </p:cNvPr>
          <p:cNvGrpSpPr/>
          <p:nvPr/>
        </p:nvGrpSpPr>
        <p:grpSpPr>
          <a:xfrm rot="16200000" flipH="1">
            <a:off x="2850540" y="4502156"/>
            <a:ext cx="554678" cy="357269"/>
            <a:chOff x="4264586" y="2194147"/>
            <a:chExt cx="554678" cy="482626"/>
          </a:xfrm>
        </p:grpSpPr>
        <p:sp>
          <p:nvSpPr>
            <p:cNvPr id="193" name="Trapezoid 192">
              <a:extLst>
                <a:ext uri="{FF2B5EF4-FFF2-40B4-BE49-F238E27FC236}">
                  <a16:creationId xmlns:a16="http://schemas.microsoft.com/office/drawing/2014/main" id="{B9C82400-F332-8F47-B208-95BBBD129BF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94" name="Group 193">
              <a:extLst>
                <a:ext uri="{FF2B5EF4-FFF2-40B4-BE49-F238E27FC236}">
                  <a16:creationId xmlns:a16="http://schemas.microsoft.com/office/drawing/2014/main" id="{27681C7D-C52D-7B41-A75F-259A1EE4159F}"/>
                </a:ext>
              </a:extLst>
            </p:cNvPr>
            <p:cNvGrpSpPr/>
            <p:nvPr/>
          </p:nvGrpSpPr>
          <p:grpSpPr>
            <a:xfrm>
              <a:off x="4555407" y="2265334"/>
              <a:ext cx="263857" cy="340252"/>
              <a:chOff x="4555407" y="2271223"/>
              <a:chExt cx="263857" cy="340252"/>
            </a:xfrm>
          </p:grpSpPr>
          <p:cxnSp>
            <p:nvCxnSpPr>
              <p:cNvPr id="196" name="Straight Connector 195">
                <a:extLst>
                  <a:ext uri="{FF2B5EF4-FFF2-40B4-BE49-F238E27FC236}">
                    <a16:creationId xmlns:a16="http://schemas.microsoft.com/office/drawing/2014/main" id="{6CB93E24-A8B9-C946-A66C-ED448DCABC1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7" name="Straight Connector 196">
                <a:extLst>
                  <a:ext uri="{FF2B5EF4-FFF2-40B4-BE49-F238E27FC236}">
                    <a16:creationId xmlns:a16="http://schemas.microsoft.com/office/drawing/2014/main" id="{F841A0EC-F7B6-6D47-9B66-6B633169B2B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8" name="Straight Connector 197">
                <a:extLst>
                  <a:ext uri="{FF2B5EF4-FFF2-40B4-BE49-F238E27FC236}">
                    <a16:creationId xmlns:a16="http://schemas.microsoft.com/office/drawing/2014/main" id="{CB918295-CBA2-7D4F-A9B5-D0B7FC0CB0A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9" name="Straight Connector 198">
                <a:extLst>
                  <a:ext uri="{FF2B5EF4-FFF2-40B4-BE49-F238E27FC236}">
                    <a16:creationId xmlns:a16="http://schemas.microsoft.com/office/drawing/2014/main" id="{9664CB4D-FBA7-8D48-B106-C6AE3F2FBA7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95" name="Straight Connector 194">
              <a:extLst>
                <a:ext uri="{FF2B5EF4-FFF2-40B4-BE49-F238E27FC236}">
                  <a16:creationId xmlns:a16="http://schemas.microsoft.com/office/drawing/2014/main" id="{D9C46648-462A-BD4E-AA6D-831534E7EED2}"/>
                </a:ext>
              </a:extLst>
            </p:cNvPr>
            <p:cNvCxnSpPr>
              <a:cxnSpLocks/>
              <a:endCxn id="19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84" name="Group 183">
            <a:extLst>
              <a:ext uri="{FF2B5EF4-FFF2-40B4-BE49-F238E27FC236}">
                <a16:creationId xmlns:a16="http://schemas.microsoft.com/office/drawing/2014/main" id="{6FC75CD4-A420-9E43-8076-B05CB360070E}"/>
              </a:ext>
            </a:extLst>
          </p:cNvPr>
          <p:cNvGrpSpPr/>
          <p:nvPr/>
        </p:nvGrpSpPr>
        <p:grpSpPr>
          <a:xfrm>
            <a:off x="3714624" y="3655759"/>
            <a:ext cx="554678" cy="357269"/>
            <a:chOff x="4264586" y="2194147"/>
            <a:chExt cx="554678" cy="482626"/>
          </a:xfrm>
        </p:grpSpPr>
        <p:sp>
          <p:nvSpPr>
            <p:cNvPr id="186" name="Trapezoid 185">
              <a:extLst>
                <a:ext uri="{FF2B5EF4-FFF2-40B4-BE49-F238E27FC236}">
                  <a16:creationId xmlns:a16="http://schemas.microsoft.com/office/drawing/2014/main" id="{B8A8E15D-2276-1742-AB91-BB744F2ECB5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87" name="Group 186">
              <a:extLst>
                <a:ext uri="{FF2B5EF4-FFF2-40B4-BE49-F238E27FC236}">
                  <a16:creationId xmlns:a16="http://schemas.microsoft.com/office/drawing/2014/main" id="{E55D6986-8939-1D44-894E-023A6B3280DA}"/>
                </a:ext>
              </a:extLst>
            </p:cNvPr>
            <p:cNvGrpSpPr/>
            <p:nvPr/>
          </p:nvGrpSpPr>
          <p:grpSpPr>
            <a:xfrm>
              <a:off x="4555407" y="2265334"/>
              <a:ext cx="263857" cy="340252"/>
              <a:chOff x="4555407" y="2271223"/>
              <a:chExt cx="263857" cy="340252"/>
            </a:xfrm>
          </p:grpSpPr>
          <p:cxnSp>
            <p:nvCxnSpPr>
              <p:cNvPr id="189" name="Straight Connector 188">
                <a:extLst>
                  <a:ext uri="{FF2B5EF4-FFF2-40B4-BE49-F238E27FC236}">
                    <a16:creationId xmlns:a16="http://schemas.microsoft.com/office/drawing/2014/main" id="{D704946D-16E1-874F-9C68-808BC0AA7ECE}"/>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0" name="Straight Connector 189">
                <a:extLst>
                  <a:ext uri="{FF2B5EF4-FFF2-40B4-BE49-F238E27FC236}">
                    <a16:creationId xmlns:a16="http://schemas.microsoft.com/office/drawing/2014/main" id="{524D1242-DA37-5941-8D99-F075E1C655E3}"/>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1" name="Straight Connector 190">
                <a:extLst>
                  <a:ext uri="{FF2B5EF4-FFF2-40B4-BE49-F238E27FC236}">
                    <a16:creationId xmlns:a16="http://schemas.microsoft.com/office/drawing/2014/main" id="{EE0BAB0A-A2D0-DD44-9ECE-547C84A05AB4}"/>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2" name="Straight Connector 191">
                <a:extLst>
                  <a:ext uri="{FF2B5EF4-FFF2-40B4-BE49-F238E27FC236}">
                    <a16:creationId xmlns:a16="http://schemas.microsoft.com/office/drawing/2014/main" id="{965EFAD7-B173-6C4F-9FF0-379993A53BF0}"/>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88" name="Straight Connector 187">
              <a:extLst>
                <a:ext uri="{FF2B5EF4-FFF2-40B4-BE49-F238E27FC236}">
                  <a16:creationId xmlns:a16="http://schemas.microsoft.com/office/drawing/2014/main" id="{04889031-E4E8-2446-9F09-F99AAEB1D1A6}"/>
                </a:ext>
              </a:extLst>
            </p:cNvPr>
            <p:cNvCxnSpPr>
              <a:cxnSpLocks/>
              <a:endCxn id="18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85" name="Straight Connector 184">
            <a:extLst>
              <a:ext uri="{FF2B5EF4-FFF2-40B4-BE49-F238E27FC236}">
                <a16:creationId xmlns:a16="http://schemas.microsoft.com/office/drawing/2014/main" id="{E1E5EDE1-9DF6-6B46-AACD-A55AD499DC53}"/>
              </a:ext>
            </a:extLst>
          </p:cNvPr>
          <p:cNvCxnSpPr>
            <a:cxnSpLocks/>
          </p:cNvCxnSpPr>
          <p:nvPr/>
        </p:nvCxnSpPr>
        <p:spPr>
          <a:xfrm>
            <a:off x="3714624"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64" name="Rectangle 163">
            <a:extLst>
              <a:ext uri="{FF2B5EF4-FFF2-40B4-BE49-F238E27FC236}">
                <a16:creationId xmlns:a16="http://schemas.microsoft.com/office/drawing/2014/main" id="{76DD7A16-2A5B-154A-A204-98E604256004}"/>
              </a:ext>
            </a:extLst>
          </p:cNvPr>
          <p:cNvSpPr/>
          <p:nvPr/>
        </p:nvSpPr>
        <p:spPr>
          <a:xfrm>
            <a:off x="2955672" y="506890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165" name="Group 164">
            <a:extLst>
              <a:ext uri="{FF2B5EF4-FFF2-40B4-BE49-F238E27FC236}">
                <a16:creationId xmlns:a16="http://schemas.microsoft.com/office/drawing/2014/main" id="{ED20AE95-B4B2-9F44-B209-5B977F3DCD4E}"/>
              </a:ext>
            </a:extLst>
          </p:cNvPr>
          <p:cNvGrpSpPr/>
          <p:nvPr/>
        </p:nvGrpSpPr>
        <p:grpSpPr>
          <a:xfrm rot="16200000" flipH="1">
            <a:off x="2850540" y="5920204"/>
            <a:ext cx="554678" cy="357269"/>
            <a:chOff x="4264586" y="2194147"/>
            <a:chExt cx="554678" cy="482626"/>
          </a:xfrm>
        </p:grpSpPr>
        <p:sp>
          <p:nvSpPr>
            <p:cNvPr id="175" name="Trapezoid 174">
              <a:extLst>
                <a:ext uri="{FF2B5EF4-FFF2-40B4-BE49-F238E27FC236}">
                  <a16:creationId xmlns:a16="http://schemas.microsoft.com/office/drawing/2014/main" id="{1015A452-D3FD-0143-9066-61954417EDC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76" name="Group 175">
              <a:extLst>
                <a:ext uri="{FF2B5EF4-FFF2-40B4-BE49-F238E27FC236}">
                  <a16:creationId xmlns:a16="http://schemas.microsoft.com/office/drawing/2014/main" id="{60EBEA60-A7AB-E340-8E6A-43E78B2D4365}"/>
                </a:ext>
              </a:extLst>
            </p:cNvPr>
            <p:cNvGrpSpPr/>
            <p:nvPr/>
          </p:nvGrpSpPr>
          <p:grpSpPr>
            <a:xfrm>
              <a:off x="4555407" y="2265334"/>
              <a:ext cx="263857" cy="340252"/>
              <a:chOff x="4555407" y="2271223"/>
              <a:chExt cx="263857" cy="340252"/>
            </a:xfrm>
          </p:grpSpPr>
          <p:cxnSp>
            <p:nvCxnSpPr>
              <p:cNvPr id="178" name="Straight Connector 177">
                <a:extLst>
                  <a:ext uri="{FF2B5EF4-FFF2-40B4-BE49-F238E27FC236}">
                    <a16:creationId xmlns:a16="http://schemas.microsoft.com/office/drawing/2014/main" id="{7FE2FFE4-14A8-414F-AC3C-7088AC2EB7B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9" name="Straight Connector 178">
                <a:extLst>
                  <a:ext uri="{FF2B5EF4-FFF2-40B4-BE49-F238E27FC236}">
                    <a16:creationId xmlns:a16="http://schemas.microsoft.com/office/drawing/2014/main" id="{18C6BA19-972E-4546-9603-1423925DA05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0" name="Straight Connector 179">
                <a:extLst>
                  <a:ext uri="{FF2B5EF4-FFF2-40B4-BE49-F238E27FC236}">
                    <a16:creationId xmlns:a16="http://schemas.microsoft.com/office/drawing/2014/main" id="{FA424B0F-15BD-5D4A-B3CF-73EBD785EA8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81" name="Straight Connector 180">
                <a:extLst>
                  <a:ext uri="{FF2B5EF4-FFF2-40B4-BE49-F238E27FC236}">
                    <a16:creationId xmlns:a16="http://schemas.microsoft.com/office/drawing/2014/main" id="{2FF0DF32-1011-4245-9592-BB545F57877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7" name="Straight Connector 176">
              <a:extLst>
                <a:ext uri="{FF2B5EF4-FFF2-40B4-BE49-F238E27FC236}">
                  <a16:creationId xmlns:a16="http://schemas.microsoft.com/office/drawing/2014/main" id="{E5DE0FC2-CAAA-D040-87B5-EC50A50D8BB8}"/>
                </a:ext>
              </a:extLst>
            </p:cNvPr>
            <p:cNvCxnSpPr>
              <a:cxnSpLocks/>
              <a:endCxn id="17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166" name="Group 165">
            <a:extLst>
              <a:ext uri="{FF2B5EF4-FFF2-40B4-BE49-F238E27FC236}">
                <a16:creationId xmlns:a16="http://schemas.microsoft.com/office/drawing/2014/main" id="{2804BDF3-9FCC-5742-9125-47285FE50507}"/>
              </a:ext>
            </a:extLst>
          </p:cNvPr>
          <p:cNvGrpSpPr/>
          <p:nvPr/>
        </p:nvGrpSpPr>
        <p:grpSpPr>
          <a:xfrm>
            <a:off x="3714624" y="5073807"/>
            <a:ext cx="554678" cy="357269"/>
            <a:chOff x="4264586" y="2194147"/>
            <a:chExt cx="554678" cy="482626"/>
          </a:xfrm>
        </p:grpSpPr>
        <p:sp>
          <p:nvSpPr>
            <p:cNvPr id="168" name="Trapezoid 167">
              <a:extLst>
                <a:ext uri="{FF2B5EF4-FFF2-40B4-BE49-F238E27FC236}">
                  <a16:creationId xmlns:a16="http://schemas.microsoft.com/office/drawing/2014/main" id="{6CED1071-CEAA-5C41-A90F-C182475FC98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A92AC545-5549-664C-86BB-63D8E6BA6C14}"/>
                </a:ext>
              </a:extLst>
            </p:cNvPr>
            <p:cNvGrpSpPr/>
            <p:nvPr/>
          </p:nvGrpSpPr>
          <p:grpSpPr>
            <a:xfrm>
              <a:off x="4555407" y="2265334"/>
              <a:ext cx="263857" cy="340252"/>
              <a:chOff x="4555407" y="2271223"/>
              <a:chExt cx="263857" cy="340252"/>
            </a:xfrm>
          </p:grpSpPr>
          <p:cxnSp>
            <p:nvCxnSpPr>
              <p:cNvPr id="171" name="Straight Connector 170">
                <a:extLst>
                  <a:ext uri="{FF2B5EF4-FFF2-40B4-BE49-F238E27FC236}">
                    <a16:creationId xmlns:a16="http://schemas.microsoft.com/office/drawing/2014/main" id="{CCF0DA34-540D-8344-9C3C-D0D9F0919CF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2" name="Straight Connector 171">
                <a:extLst>
                  <a:ext uri="{FF2B5EF4-FFF2-40B4-BE49-F238E27FC236}">
                    <a16:creationId xmlns:a16="http://schemas.microsoft.com/office/drawing/2014/main" id="{20727720-240C-EC46-BE51-9F2CDA493C5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3" name="Straight Connector 172">
                <a:extLst>
                  <a:ext uri="{FF2B5EF4-FFF2-40B4-BE49-F238E27FC236}">
                    <a16:creationId xmlns:a16="http://schemas.microsoft.com/office/drawing/2014/main" id="{08D658D8-6B9E-DA42-A550-B2C34C163729}"/>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74" name="Straight Connector 173">
                <a:extLst>
                  <a:ext uri="{FF2B5EF4-FFF2-40B4-BE49-F238E27FC236}">
                    <a16:creationId xmlns:a16="http://schemas.microsoft.com/office/drawing/2014/main" id="{44119658-E015-054B-A279-54B4322B716A}"/>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170" name="Straight Connector 169">
              <a:extLst>
                <a:ext uri="{FF2B5EF4-FFF2-40B4-BE49-F238E27FC236}">
                  <a16:creationId xmlns:a16="http://schemas.microsoft.com/office/drawing/2014/main" id="{7CB7842C-6390-1E4F-85FC-569CB54B42E8}"/>
                </a:ext>
              </a:extLst>
            </p:cNvPr>
            <p:cNvCxnSpPr>
              <a:cxnSpLocks/>
              <a:endCxn id="16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167" name="Straight Connector 166">
            <a:extLst>
              <a:ext uri="{FF2B5EF4-FFF2-40B4-BE49-F238E27FC236}">
                <a16:creationId xmlns:a16="http://schemas.microsoft.com/office/drawing/2014/main" id="{D7E95C05-2C32-5045-BFB4-E3F2A5E5A9AE}"/>
              </a:ext>
            </a:extLst>
          </p:cNvPr>
          <p:cNvCxnSpPr>
            <a:cxnSpLocks/>
          </p:cNvCxnSpPr>
          <p:nvPr/>
        </p:nvCxnSpPr>
        <p:spPr>
          <a:xfrm>
            <a:off x="3714624"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95" name="Rectangle 294">
            <a:extLst>
              <a:ext uri="{FF2B5EF4-FFF2-40B4-BE49-F238E27FC236}">
                <a16:creationId xmlns:a16="http://schemas.microsoft.com/office/drawing/2014/main" id="{01B45E28-3688-0B45-AB32-677897601568}"/>
              </a:ext>
            </a:extLst>
          </p:cNvPr>
          <p:cNvSpPr/>
          <p:nvPr/>
        </p:nvSpPr>
        <p:spPr>
          <a:xfrm>
            <a:off x="5788088" y="2232808"/>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96" name="Group 295">
            <a:extLst>
              <a:ext uri="{FF2B5EF4-FFF2-40B4-BE49-F238E27FC236}">
                <a16:creationId xmlns:a16="http://schemas.microsoft.com/office/drawing/2014/main" id="{1F9DF94F-4040-F04C-89E2-5FC5FC5FC363}"/>
              </a:ext>
            </a:extLst>
          </p:cNvPr>
          <p:cNvGrpSpPr/>
          <p:nvPr/>
        </p:nvGrpSpPr>
        <p:grpSpPr>
          <a:xfrm rot="16200000" flipH="1">
            <a:off x="5682956" y="3084108"/>
            <a:ext cx="554678" cy="357269"/>
            <a:chOff x="4264586" y="2194147"/>
            <a:chExt cx="554678" cy="482626"/>
          </a:xfrm>
        </p:grpSpPr>
        <p:sp>
          <p:nvSpPr>
            <p:cNvPr id="306" name="Trapezoid 305">
              <a:extLst>
                <a:ext uri="{FF2B5EF4-FFF2-40B4-BE49-F238E27FC236}">
                  <a16:creationId xmlns:a16="http://schemas.microsoft.com/office/drawing/2014/main" id="{F01AACC9-EB99-0E4A-A5AC-B218D75895B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7" name="Group 306">
              <a:extLst>
                <a:ext uri="{FF2B5EF4-FFF2-40B4-BE49-F238E27FC236}">
                  <a16:creationId xmlns:a16="http://schemas.microsoft.com/office/drawing/2014/main" id="{CC8763AE-6111-8F45-82FC-F14C0AD59891}"/>
                </a:ext>
              </a:extLst>
            </p:cNvPr>
            <p:cNvGrpSpPr/>
            <p:nvPr/>
          </p:nvGrpSpPr>
          <p:grpSpPr>
            <a:xfrm>
              <a:off x="4555407" y="2265334"/>
              <a:ext cx="263857" cy="340252"/>
              <a:chOff x="4555407" y="2271223"/>
              <a:chExt cx="263857" cy="340252"/>
            </a:xfrm>
          </p:grpSpPr>
          <p:cxnSp>
            <p:nvCxnSpPr>
              <p:cNvPr id="309" name="Straight Connector 308">
                <a:extLst>
                  <a:ext uri="{FF2B5EF4-FFF2-40B4-BE49-F238E27FC236}">
                    <a16:creationId xmlns:a16="http://schemas.microsoft.com/office/drawing/2014/main" id="{022E35B2-E230-744F-9E13-E08A2B0FD4C2}"/>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0" name="Straight Connector 309">
                <a:extLst>
                  <a:ext uri="{FF2B5EF4-FFF2-40B4-BE49-F238E27FC236}">
                    <a16:creationId xmlns:a16="http://schemas.microsoft.com/office/drawing/2014/main" id="{C15BABEE-612C-0541-B1E8-BACF03A655C6}"/>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1" name="Straight Connector 310">
                <a:extLst>
                  <a:ext uri="{FF2B5EF4-FFF2-40B4-BE49-F238E27FC236}">
                    <a16:creationId xmlns:a16="http://schemas.microsoft.com/office/drawing/2014/main" id="{499CEFEA-D4C7-6741-A1C2-761213CB1CC5}"/>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2" name="Straight Connector 311">
                <a:extLst>
                  <a:ext uri="{FF2B5EF4-FFF2-40B4-BE49-F238E27FC236}">
                    <a16:creationId xmlns:a16="http://schemas.microsoft.com/office/drawing/2014/main" id="{2AB3D3A7-6FCE-1843-B780-AF8243A4D5FF}"/>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8" name="Straight Connector 307">
              <a:extLst>
                <a:ext uri="{FF2B5EF4-FFF2-40B4-BE49-F238E27FC236}">
                  <a16:creationId xmlns:a16="http://schemas.microsoft.com/office/drawing/2014/main" id="{07F366E8-31FC-1646-AFF2-5E95A1A85CBF}"/>
                </a:ext>
              </a:extLst>
            </p:cNvPr>
            <p:cNvCxnSpPr>
              <a:cxnSpLocks/>
              <a:endCxn id="30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97" name="Group 296">
            <a:extLst>
              <a:ext uri="{FF2B5EF4-FFF2-40B4-BE49-F238E27FC236}">
                <a16:creationId xmlns:a16="http://schemas.microsoft.com/office/drawing/2014/main" id="{4FA0A9FE-7818-A14D-A606-DBD611F48375}"/>
              </a:ext>
            </a:extLst>
          </p:cNvPr>
          <p:cNvGrpSpPr/>
          <p:nvPr/>
        </p:nvGrpSpPr>
        <p:grpSpPr>
          <a:xfrm>
            <a:off x="6547040" y="2237711"/>
            <a:ext cx="554678" cy="357269"/>
            <a:chOff x="4264586" y="2194147"/>
            <a:chExt cx="554678" cy="482626"/>
          </a:xfrm>
        </p:grpSpPr>
        <p:sp>
          <p:nvSpPr>
            <p:cNvPr id="299" name="Trapezoid 298">
              <a:extLst>
                <a:ext uri="{FF2B5EF4-FFF2-40B4-BE49-F238E27FC236}">
                  <a16:creationId xmlns:a16="http://schemas.microsoft.com/office/drawing/2014/main" id="{C801598C-0659-194E-A731-D3D10FA5798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00" name="Group 299">
              <a:extLst>
                <a:ext uri="{FF2B5EF4-FFF2-40B4-BE49-F238E27FC236}">
                  <a16:creationId xmlns:a16="http://schemas.microsoft.com/office/drawing/2014/main" id="{DB4AC30C-ED37-6248-8243-C7E3E701417C}"/>
                </a:ext>
              </a:extLst>
            </p:cNvPr>
            <p:cNvGrpSpPr/>
            <p:nvPr/>
          </p:nvGrpSpPr>
          <p:grpSpPr>
            <a:xfrm>
              <a:off x="4555407" y="2265334"/>
              <a:ext cx="263857" cy="340252"/>
              <a:chOff x="4555407" y="2271223"/>
              <a:chExt cx="263857" cy="340252"/>
            </a:xfrm>
          </p:grpSpPr>
          <p:cxnSp>
            <p:nvCxnSpPr>
              <p:cNvPr id="302" name="Straight Connector 301">
                <a:extLst>
                  <a:ext uri="{FF2B5EF4-FFF2-40B4-BE49-F238E27FC236}">
                    <a16:creationId xmlns:a16="http://schemas.microsoft.com/office/drawing/2014/main" id="{939E9394-813C-A949-9EEC-EF0B064CA2F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3" name="Straight Connector 302">
                <a:extLst>
                  <a:ext uri="{FF2B5EF4-FFF2-40B4-BE49-F238E27FC236}">
                    <a16:creationId xmlns:a16="http://schemas.microsoft.com/office/drawing/2014/main" id="{13BA14E9-DA33-B443-BE52-274F92706B67}"/>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4" name="Straight Connector 303">
                <a:extLst>
                  <a:ext uri="{FF2B5EF4-FFF2-40B4-BE49-F238E27FC236}">
                    <a16:creationId xmlns:a16="http://schemas.microsoft.com/office/drawing/2014/main" id="{BACAF09B-447D-A943-B1EF-94E6664182E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5" name="Straight Connector 304">
                <a:extLst>
                  <a:ext uri="{FF2B5EF4-FFF2-40B4-BE49-F238E27FC236}">
                    <a16:creationId xmlns:a16="http://schemas.microsoft.com/office/drawing/2014/main" id="{6E90E6F6-B6C8-D648-8DDD-F453E146159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01" name="Straight Connector 300">
              <a:extLst>
                <a:ext uri="{FF2B5EF4-FFF2-40B4-BE49-F238E27FC236}">
                  <a16:creationId xmlns:a16="http://schemas.microsoft.com/office/drawing/2014/main" id="{E9525A63-F9E5-4447-8839-64DC2CEDC2A9}"/>
                </a:ext>
              </a:extLst>
            </p:cNvPr>
            <p:cNvCxnSpPr>
              <a:cxnSpLocks/>
              <a:endCxn id="29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98" name="Straight Connector 297">
            <a:extLst>
              <a:ext uri="{FF2B5EF4-FFF2-40B4-BE49-F238E27FC236}">
                <a16:creationId xmlns:a16="http://schemas.microsoft.com/office/drawing/2014/main" id="{87C9D912-E90B-C54A-B2FE-873A1DC15ED8}"/>
              </a:ext>
            </a:extLst>
          </p:cNvPr>
          <p:cNvCxnSpPr>
            <a:cxnSpLocks/>
          </p:cNvCxnSpPr>
          <p:nvPr/>
        </p:nvCxnSpPr>
        <p:spPr>
          <a:xfrm>
            <a:off x="6547040"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77" name="Rectangle 276">
            <a:extLst>
              <a:ext uri="{FF2B5EF4-FFF2-40B4-BE49-F238E27FC236}">
                <a16:creationId xmlns:a16="http://schemas.microsoft.com/office/drawing/2014/main" id="{C7D3D573-6537-4E49-8840-10149E75F17F}"/>
              </a:ext>
            </a:extLst>
          </p:cNvPr>
          <p:cNvSpPr/>
          <p:nvPr/>
        </p:nvSpPr>
        <p:spPr>
          <a:xfrm>
            <a:off x="5788088" y="814760"/>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b="1" dirty="0"/>
          </a:p>
        </p:txBody>
      </p:sp>
      <p:grpSp>
        <p:nvGrpSpPr>
          <p:cNvPr id="278" name="Group 277">
            <a:extLst>
              <a:ext uri="{FF2B5EF4-FFF2-40B4-BE49-F238E27FC236}">
                <a16:creationId xmlns:a16="http://schemas.microsoft.com/office/drawing/2014/main" id="{64636DB6-1009-7841-B599-D2CC5ED72401}"/>
              </a:ext>
            </a:extLst>
          </p:cNvPr>
          <p:cNvGrpSpPr/>
          <p:nvPr/>
        </p:nvGrpSpPr>
        <p:grpSpPr>
          <a:xfrm rot="16200000" flipH="1">
            <a:off x="5682956" y="1666060"/>
            <a:ext cx="554678" cy="357269"/>
            <a:chOff x="4264586" y="2194147"/>
            <a:chExt cx="554678" cy="482626"/>
          </a:xfrm>
        </p:grpSpPr>
        <p:sp>
          <p:nvSpPr>
            <p:cNvPr id="288" name="Trapezoid 287">
              <a:extLst>
                <a:ext uri="{FF2B5EF4-FFF2-40B4-BE49-F238E27FC236}">
                  <a16:creationId xmlns:a16="http://schemas.microsoft.com/office/drawing/2014/main" id="{537462ED-25CC-2C49-B2C1-299E04445C7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C8A9188B-94E6-C343-9B17-5B3F1C1E95A5}"/>
                </a:ext>
              </a:extLst>
            </p:cNvPr>
            <p:cNvGrpSpPr/>
            <p:nvPr/>
          </p:nvGrpSpPr>
          <p:grpSpPr>
            <a:xfrm>
              <a:off x="4555407" y="2265334"/>
              <a:ext cx="263857" cy="340252"/>
              <a:chOff x="4555407" y="2271223"/>
              <a:chExt cx="263857" cy="340252"/>
            </a:xfrm>
          </p:grpSpPr>
          <p:cxnSp>
            <p:nvCxnSpPr>
              <p:cNvPr id="291" name="Straight Connector 290">
                <a:extLst>
                  <a:ext uri="{FF2B5EF4-FFF2-40B4-BE49-F238E27FC236}">
                    <a16:creationId xmlns:a16="http://schemas.microsoft.com/office/drawing/2014/main" id="{83CCF59F-0E22-C443-965B-FF13F50B9AA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2" name="Straight Connector 291">
                <a:extLst>
                  <a:ext uri="{FF2B5EF4-FFF2-40B4-BE49-F238E27FC236}">
                    <a16:creationId xmlns:a16="http://schemas.microsoft.com/office/drawing/2014/main" id="{87B5CE76-25EB-F749-B897-5112E59B480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3" name="Straight Connector 292">
                <a:extLst>
                  <a:ext uri="{FF2B5EF4-FFF2-40B4-BE49-F238E27FC236}">
                    <a16:creationId xmlns:a16="http://schemas.microsoft.com/office/drawing/2014/main" id="{D488B493-4A04-074C-A19B-F1660B8309B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94" name="Straight Connector 293">
                <a:extLst>
                  <a:ext uri="{FF2B5EF4-FFF2-40B4-BE49-F238E27FC236}">
                    <a16:creationId xmlns:a16="http://schemas.microsoft.com/office/drawing/2014/main" id="{FE19D505-66B4-5E43-BFB1-BDC56EC7C716}"/>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90" name="Straight Connector 289">
              <a:extLst>
                <a:ext uri="{FF2B5EF4-FFF2-40B4-BE49-F238E27FC236}">
                  <a16:creationId xmlns:a16="http://schemas.microsoft.com/office/drawing/2014/main" id="{AF1EAD95-5326-0F48-B39A-04AAB8A87926}"/>
                </a:ext>
              </a:extLst>
            </p:cNvPr>
            <p:cNvCxnSpPr>
              <a:cxnSpLocks/>
              <a:endCxn id="28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79" name="Group 278">
            <a:extLst>
              <a:ext uri="{FF2B5EF4-FFF2-40B4-BE49-F238E27FC236}">
                <a16:creationId xmlns:a16="http://schemas.microsoft.com/office/drawing/2014/main" id="{863B46D3-30EB-944D-9169-0BA3EB4E488D}"/>
              </a:ext>
            </a:extLst>
          </p:cNvPr>
          <p:cNvGrpSpPr/>
          <p:nvPr/>
        </p:nvGrpSpPr>
        <p:grpSpPr>
          <a:xfrm>
            <a:off x="6547040" y="819663"/>
            <a:ext cx="554678" cy="357269"/>
            <a:chOff x="4264586" y="2194147"/>
            <a:chExt cx="554678" cy="482626"/>
          </a:xfrm>
        </p:grpSpPr>
        <p:sp>
          <p:nvSpPr>
            <p:cNvPr id="281" name="Trapezoid 280">
              <a:extLst>
                <a:ext uri="{FF2B5EF4-FFF2-40B4-BE49-F238E27FC236}">
                  <a16:creationId xmlns:a16="http://schemas.microsoft.com/office/drawing/2014/main" id="{475350CB-430B-AD45-9050-369AFF08054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82" name="Group 281">
              <a:extLst>
                <a:ext uri="{FF2B5EF4-FFF2-40B4-BE49-F238E27FC236}">
                  <a16:creationId xmlns:a16="http://schemas.microsoft.com/office/drawing/2014/main" id="{462BEE27-8FD8-464F-B795-793463E2D050}"/>
                </a:ext>
              </a:extLst>
            </p:cNvPr>
            <p:cNvGrpSpPr/>
            <p:nvPr/>
          </p:nvGrpSpPr>
          <p:grpSpPr>
            <a:xfrm>
              <a:off x="4555407" y="2265334"/>
              <a:ext cx="263857" cy="340252"/>
              <a:chOff x="4555407" y="2271223"/>
              <a:chExt cx="263857" cy="340252"/>
            </a:xfrm>
          </p:grpSpPr>
          <p:cxnSp>
            <p:nvCxnSpPr>
              <p:cNvPr id="284" name="Straight Connector 283">
                <a:extLst>
                  <a:ext uri="{FF2B5EF4-FFF2-40B4-BE49-F238E27FC236}">
                    <a16:creationId xmlns:a16="http://schemas.microsoft.com/office/drawing/2014/main" id="{C5798212-DCCB-7C4F-9396-38D8974C435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5" name="Straight Connector 284">
                <a:extLst>
                  <a:ext uri="{FF2B5EF4-FFF2-40B4-BE49-F238E27FC236}">
                    <a16:creationId xmlns:a16="http://schemas.microsoft.com/office/drawing/2014/main" id="{BE212E4E-13AC-CF43-9823-BFB157CB9B11}"/>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6" name="Straight Connector 285">
                <a:extLst>
                  <a:ext uri="{FF2B5EF4-FFF2-40B4-BE49-F238E27FC236}">
                    <a16:creationId xmlns:a16="http://schemas.microsoft.com/office/drawing/2014/main" id="{9D2530CC-DF64-894C-BCD6-651C3D1789FF}"/>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87" name="Straight Connector 286">
                <a:extLst>
                  <a:ext uri="{FF2B5EF4-FFF2-40B4-BE49-F238E27FC236}">
                    <a16:creationId xmlns:a16="http://schemas.microsoft.com/office/drawing/2014/main" id="{DC8135A6-C45C-DB46-BFAB-B16662E1A9D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83" name="Straight Connector 282">
              <a:extLst>
                <a:ext uri="{FF2B5EF4-FFF2-40B4-BE49-F238E27FC236}">
                  <a16:creationId xmlns:a16="http://schemas.microsoft.com/office/drawing/2014/main" id="{E5BDE791-3BE7-6B4B-90EE-33E3E657E6E8}"/>
                </a:ext>
              </a:extLst>
            </p:cNvPr>
            <p:cNvCxnSpPr>
              <a:cxnSpLocks/>
              <a:endCxn id="281"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80" name="Straight Connector 279">
            <a:extLst>
              <a:ext uri="{FF2B5EF4-FFF2-40B4-BE49-F238E27FC236}">
                <a16:creationId xmlns:a16="http://schemas.microsoft.com/office/drawing/2014/main" id="{45159BFB-EA28-6A4B-8A8E-A0C4C6CF5CF8}"/>
              </a:ext>
            </a:extLst>
          </p:cNvPr>
          <p:cNvCxnSpPr>
            <a:cxnSpLocks/>
          </p:cNvCxnSpPr>
          <p:nvPr/>
        </p:nvCxnSpPr>
        <p:spPr>
          <a:xfrm>
            <a:off x="6547040"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59" name="Rectangle 258">
            <a:extLst>
              <a:ext uri="{FF2B5EF4-FFF2-40B4-BE49-F238E27FC236}">
                <a16:creationId xmlns:a16="http://schemas.microsoft.com/office/drawing/2014/main" id="{D205EBBE-6ECF-2E4A-A8EC-FBA34EAC0E0E}"/>
              </a:ext>
            </a:extLst>
          </p:cNvPr>
          <p:cNvSpPr/>
          <p:nvPr/>
        </p:nvSpPr>
        <p:spPr>
          <a:xfrm>
            <a:off x="5788088" y="365085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60" name="Group 259">
            <a:extLst>
              <a:ext uri="{FF2B5EF4-FFF2-40B4-BE49-F238E27FC236}">
                <a16:creationId xmlns:a16="http://schemas.microsoft.com/office/drawing/2014/main" id="{8A1ED133-2F91-754C-8A3E-84847BF34350}"/>
              </a:ext>
            </a:extLst>
          </p:cNvPr>
          <p:cNvGrpSpPr/>
          <p:nvPr/>
        </p:nvGrpSpPr>
        <p:grpSpPr>
          <a:xfrm rot="16200000" flipH="1">
            <a:off x="5682956" y="4502156"/>
            <a:ext cx="554678" cy="357269"/>
            <a:chOff x="4264586" y="2194147"/>
            <a:chExt cx="554678" cy="482626"/>
          </a:xfrm>
        </p:grpSpPr>
        <p:sp>
          <p:nvSpPr>
            <p:cNvPr id="270" name="Trapezoid 269">
              <a:extLst>
                <a:ext uri="{FF2B5EF4-FFF2-40B4-BE49-F238E27FC236}">
                  <a16:creationId xmlns:a16="http://schemas.microsoft.com/office/drawing/2014/main" id="{C61AA65A-ABBF-9C43-975C-C2F02B47936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71" name="Group 270">
              <a:extLst>
                <a:ext uri="{FF2B5EF4-FFF2-40B4-BE49-F238E27FC236}">
                  <a16:creationId xmlns:a16="http://schemas.microsoft.com/office/drawing/2014/main" id="{4D5176AE-D432-554A-8483-90014DA70E10}"/>
                </a:ext>
              </a:extLst>
            </p:cNvPr>
            <p:cNvGrpSpPr/>
            <p:nvPr/>
          </p:nvGrpSpPr>
          <p:grpSpPr>
            <a:xfrm>
              <a:off x="4555407" y="2265334"/>
              <a:ext cx="263857" cy="340252"/>
              <a:chOff x="4555407" y="2271223"/>
              <a:chExt cx="263857" cy="340252"/>
            </a:xfrm>
          </p:grpSpPr>
          <p:cxnSp>
            <p:nvCxnSpPr>
              <p:cNvPr id="273" name="Straight Connector 272">
                <a:extLst>
                  <a:ext uri="{FF2B5EF4-FFF2-40B4-BE49-F238E27FC236}">
                    <a16:creationId xmlns:a16="http://schemas.microsoft.com/office/drawing/2014/main" id="{CC673353-96DF-A648-880E-F4EF0896801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4" name="Straight Connector 273">
                <a:extLst>
                  <a:ext uri="{FF2B5EF4-FFF2-40B4-BE49-F238E27FC236}">
                    <a16:creationId xmlns:a16="http://schemas.microsoft.com/office/drawing/2014/main" id="{2D1DD625-EFEE-1D4A-A055-8EBCBD77B3C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5" name="Straight Connector 274">
                <a:extLst>
                  <a:ext uri="{FF2B5EF4-FFF2-40B4-BE49-F238E27FC236}">
                    <a16:creationId xmlns:a16="http://schemas.microsoft.com/office/drawing/2014/main" id="{CA036F77-FBBA-5D49-93EE-D3DD5E36DA2A}"/>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76" name="Straight Connector 275">
                <a:extLst>
                  <a:ext uri="{FF2B5EF4-FFF2-40B4-BE49-F238E27FC236}">
                    <a16:creationId xmlns:a16="http://schemas.microsoft.com/office/drawing/2014/main" id="{198D468A-B4DD-C742-AF82-11FFD6A4487B}"/>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72" name="Straight Connector 271">
              <a:extLst>
                <a:ext uri="{FF2B5EF4-FFF2-40B4-BE49-F238E27FC236}">
                  <a16:creationId xmlns:a16="http://schemas.microsoft.com/office/drawing/2014/main" id="{931D8B4F-0DAE-6549-9328-07617E2000DD}"/>
                </a:ext>
              </a:extLst>
            </p:cNvPr>
            <p:cNvCxnSpPr>
              <a:cxnSpLocks/>
              <a:endCxn id="27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61" name="Group 260">
            <a:extLst>
              <a:ext uri="{FF2B5EF4-FFF2-40B4-BE49-F238E27FC236}">
                <a16:creationId xmlns:a16="http://schemas.microsoft.com/office/drawing/2014/main" id="{FDDD0FE2-6A5B-E546-A9B2-AE7302716DA1}"/>
              </a:ext>
            </a:extLst>
          </p:cNvPr>
          <p:cNvGrpSpPr/>
          <p:nvPr/>
        </p:nvGrpSpPr>
        <p:grpSpPr>
          <a:xfrm>
            <a:off x="6547040" y="3655759"/>
            <a:ext cx="554678" cy="357269"/>
            <a:chOff x="4264586" y="2194147"/>
            <a:chExt cx="554678" cy="482626"/>
          </a:xfrm>
        </p:grpSpPr>
        <p:sp>
          <p:nvSpPr>
            <p:cNvPr id="263" name="Trapezoid 262">
              <a:extLst>
                <a:ext uri="{FF2B5EF4-FFF2-40B4-BE49-F238E27FC236}">
                  <a16:creationId xmlns:a16="http://schemas.microsoft.com/office/drawing/2014/main" id="{C6BF6F26-2DBE-7645-9B6D-42B69FDB0766}"/>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C998A5BD-A663-A541-BBAD-D6A542D8CE40}"/>
                </a:ext>
              </a:extLst>
            </p:cNvPr>
            <p:cNvGrpSpPr/>
            <p:nvPr/>
          </p:nvGrpSpPr>
          <p:grpSpPr>
            <a:xfrm>
              <a:off x="4555407" y="2265334"/>
              <a:ext cx="263857" cy="340252"/>
              <a:chOff x="4555407" y="2271223"/>
              <a:chExt cx="263857" cy="340252"/>
            </a:xfrm>
          </p:grpSpPr>
          <p:cxnSp>
            <p:nvCxnSpPr>
              <p:cNvPr id="266" name="Straight Connector 265">
                <a:extLst>
                  <a:ext uri="{FF2B5EF4-FFF2-40B4-BE49-F238E27FC236}">
                    <a16:creationId xmlns:a16="http://schemas.microsoft.com/office/drawing/2014/main" id="{20D50649-0C18-B14E-AC69-B969E861855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7" name="Straight Connector 266">
                <a:extLst>
                  <a:ext uri="{FF2B5EF4-FFF2-40B4-BE49-F238E27FC236}">
                    <a16:creationId xmlns:a16="http://schemas.microsoft.com/office/drawing/2014/main" id="{178FAFAA-2EF5-F14A-9E5C-8FA3D43AE74E}"/>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8" name="Straight Connector 267">
                <a:extLst>
                  <a:ext uri="{FF2B5EF4-FFF2-40B4-BE49-F238E27FC236}">
                    <a16:creationId xmlns:a16="http://schemas.microsoft.com/office/drawing/2014/main" id="{367A2C96-9E74-B147-975B-C1F71FA7F2E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69" name="Straight Connector 268">
                <a:extLst>
                  <a:ext uri="{FF2B5EF4-FFF2-40B4-BE49-F238E27FC236}">
                    <a16:creationId xmlns:a16="http://schemas.microsoft.com/office/drawing/2014/main" id="{9A38356C-D9AB-0742-8517-8EF82291EAA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65" name="Straight Connector 264">
              <a:extLst>
                <a:ext uri="{FF2B5EF4-FFF2-40B4-BE49-F238E27FC236}">
                  <a16:creationId xmlns:a16="http://schemas.microsoft.com/office/drawing/2014/main" id="{0BFD7A32-DB02-6C41-B53D-29815F7FDB83}"/>
                </a:ext>
              </a:extLst>
            </p:cNvPr>
            <p:cNvCxnSpPr>
              <a:cxnSpLocks/>
              <a:endCxn id="26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62" name="Straight Connector 261">
            <a:extLst>
              <a:ext uri="{FF2B5EF4-FFF2-40B4-BE49-F238E27FC236}">
                <a16:creationId xmlns:a16="http://schemas.microsoft.com/office/drawing/2014/main" id="{CE291F60-DD29-E64E-8415-668EBA176973}"/>
              </a:ext>
            </a:extLst>
          </p:cNvPr>
          <p:cNvCxnSpPr>
            <a:cxnSpLocks/>
          </p:cNvCxnSpPr>
          <p:nvPr/>
        </p:nvCxnSpPr>
        <p:spPr>
          <a:xfrm>
            <a:off x="6547040"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41" name="Rectangle 240">
            <a:extLst>
              <a:ext uri="{FF2B5EF4-FFF2-40B4-BE49-F238E27FC236}">
                <a16:creationId xmlns:a16="http://schemas.microsoft.com/office/drawing/2014/main" id="{B2788140-F1E6-6940-AC29-D04A20BA4D13}"/>
              </a:ext>
            </a:extLst>
          </p:cNvPr>
          <p:cNvSpPr/>
          <p:nvPr/>
        </p:nvSpPr>
        <p:spPr>
          <a:xfrm>
            <a:off x="5788088" y="506890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p>
        </p:txBody>
      </p:sp>
      <p:grpSp>
        <p:nvGrpSpPr>
          <p:cNvPr id="242" name="Group 241">
            <a:extLst>
              <a:ext uri="{FF2B5EF4-FFF2-40B4-BE49-F238E27FC236}">
                <a16:creationId xmlns:a16="http://schemas.microsoft.com/office/drawing/2014/main" id="{BAAF03CB-05AC-5546-A8D3-7D08F53C6ED0}"/>
              </a:ext>
            </a:extLst>
          </p:cNvPr>
          <p:cNvGrpSpPr/>
          <p:nvPr/>
        </p:nvGrpSpPr>
        <p:grpSpPr>
          <a:xfrm rot="16200000" flipH="1">
            <a:off x="5682956" y="5920204"/>
            <a:ext cx="554678" cy="357269"/>
            <a:chOff x="4264586" y="2194147"/>
            <a:chExt cx="554678" cy="482626"/>
          </a:xfrm>
        </p:grpSpPr>
        <p:sp>
          <p:nvSpPr>
            <p:cNvPr id="252" name="Trapezoid 251">
              <a:extLst>
                <a:ext uri="{FF2B5EF4-FFF2-40B4-BE49-F238E27FC236}">
                  <a16:creationId xmlns:a16="http://schemas.microsoft.com/office/drawing/2014/main" id="{F173DA2E-C6CE-3549-9BF7-8860E04F658A}"/>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7E9F0E1B-8441-A446-AC76-BA5E2AA9B65A}"/>
                </a:ext>
              </a:extLst>
            </p:cNvPr>
            <p:cNvGrpSpPr/>
            <p:nvPr/>
          </p:nvGrpSpPr>
          <p:grpSpPr>
            <a:xfrm>
              <a:off x="4555407" y="2265334"/>
              <a:ext cx="263857" cy="340252"/>
              <a:chOff x="4555407" y="2271223"/>
              <a:chExt cx="263857" cy="340252"/>
            </a:xfrm>
          </p:grpSpPr>
          <p:cxnSp>
            <p:nvCxnSpPr>
              <p:cNvPr id="255" name="Straight Connector 254">
                <a:extLst>
                  <a:ext uri="{FF2B5EF4-FFF2-40B4-BE49-F238E27FC236}">
                    <a16:creationId xmlns:a16="http://schemas.microsoft.com/office/drawing/2014/main" id="{157D4CAC-950A-F04A-B2CE-403AEC169D70}"/>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6" name="Straight Connector 255">
                <a:extLst>
                  <a:ext uri="{FF2B5EF4-FFF2-40B4-BE49-F238E27FC236}">
                    <a16:creationId xmlns:a16="http://schemas.microsoft.com/office/drawing/2014/main" id="{6D6D58BA-9B81-4544-938B-3EB26358468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7" name="Straight Connector 256">
                <a:extLst>
                  <a:ext uri="{FF2B5EF4-FFF2-40B4-BE49-F238E27FC236}">
                    <a16:creationId xmlns:a16="http://schemas.microsoft.com/office/drawing/2014/main" id="{27F3178E-E4FB-6643-9197-CDDA7E8B4E6E}"/>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8" name="Straight Connector 257">
                <a:extLst>
                  <a:ext uri="{FF2B5EF4-FFF2-40B4-BE49-F238E27FC236}">
                    <a16:creationId xmlns:a16="http://schemas.microsoft.com/office/drawing/2014/main" id="{D4E11E17-E633-CC4B-B031-9E6797FD9BE7}"/>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54" name="Straight Connector 253">
              <a:extLst>
                <a:ext uri="{FF2B5EF4-FFF2-40B4-BE49-F238E27FC236}">
                  <a16:creationId xmlns:a16="http://schemas.microsoft.com/office/drawing/2014/main" id="{88242442-E086-D341-B716-E6F47B869E68}"/>
                </a:ext>
              </a:extLst>
            </p:cNvPr>
            <p:cNvCxnSpPr>
              <a:cxnSpLocks/>
              <a:endCxn id="25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243" name="Group 242">
            <a:extLst>
              <a:ext uri="{FF2B5EF4-FFF2-40B4-BE49-F238E27FC236}">
                <a16:creationId xmlns:a16="http://schemas.microsoft.com/office/drawing/2014/main" id="{47883F9D-AFF4-D948-93E8-830889DE5A19}"/>
              </a:ext>
            </a:extLst>
          </p:cNvPr>
          <p:cNvGrpSpPr/>
          <p:nvPr/>
        </p:nvGrpSpPr>
        <p:grpSpPr>
          <a:xfrm>
            <a:off x="6547040" y="5073807"/>
            <a:ext cx="554678" cy="357269"/>
            <a:chOff x="4264586" y="2194147"/>
            <a:chExt cx="554678" cy="482626"/>
          </a:xfrm>
        </p:grpSpPr>
        <p:sp>
          <p:nvSpPr>
            <p:cNvPr id="245" name="Trapezoid 244">
              <a:extLst>
                <a:ext uri="{FF2B5EF4-FFF2-40B4-BE49-F238E27FC236}">
                  <a16:creationId xmlns:a16="http://schemas.microsoft.com/office/drawing/2014/main" id="{B77B1158-C36A-D447-BF4D-AEBF69270AAB}"/>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246" name="Group 245">
              <a:extLst>
                <a:ext uri="{FF2B5EF4-FFF2-40B4-BE49-F238E27FC236}">
                  <a16:creationId xmlns:a16="http://schemas.microsoft.com/office/drawing/2014/main" id="{58E04C73-83DA-1A44-A50E-4F89B60AA64F}"/>
                </a:ext>
              </a:extLst>
            </p:cNvPr>
            <p:cNvGrpSpPr/>
            <p:nvPr/>
          </p:nvGrpSpPr>
          <p:grpSpPr>
            <a:xfrm>
              <a:off x="4555407" y="2265334"/>
              <a:ext cx="263857" cy="340252"/>
              <a:chOff x="4555407" y="2271223"/>
              <a:chExt cx="263857" cy="340252"/>
            </a:xfrm>
          </p:grpSpPr>
          <p:cxnSp>
            <p:nvCxnSpPr>
              <p:cNvPr id="248" name="Straight Connector 247">
                <a:extLst>
                  <a:ext uri="{FF2B5EF4-FFF2-40B4-BE49-F238E27FC236}">
                    <a16:creationId xmlns:a16="http://schemas.microsoft.com/office/drawing/2014/main" id="{A024A184-4B23-8440-9055-C245CFA2481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9" name="Straight Connector 248">
                <a:extLst>
                  <a:ext uri="{FF2B5EF4-FFF2-40B4-BE49-F238E27FC236}">
                    <a16:creationId xmlns:a16="http://schemas.microsoft.com/office/drawing/2014/main" id="{BBBEB47B-42CF-9C49-9940-FE79F78659E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0" name="Straight Connector 249">
                <a:extLst>
                  <a:ext uri="{FF2B5EF4-FFF2-40B4-BE49-F238E27FC236}">
                    <a16:creationId xmlns:a16="http://schemas.microsoft.com/office/drawing/2014/main" id="{231BEF7F-77D4-7441-8D6F-AFA47C5AE1C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1" name="Straight Connector 250">
                <a:extLst>
                  <a:ext uri="{FF2B5EF4-FFF2-40B4-BE49-F238E27FC236}">
                    <a16:creationId xmlns:a16="http://schemas.microsoft.com/office/drawing/2014/main" id="{E75CDD0F-4B5A-954A-9826-45E39BB70804}"/>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247" name="Straight Connector 246">
              <a:extLst>
                <a:ext uri="{FF2B5EF4-FFF2-40B4-BE49-F238E27FC236}">
                  <a16:creationId xmlns:a16="http://schemas.microsoft.com/office/drawing/2014/main" id="{66531AB3-6125-6749-BD11-4A6A51786C9B}"/>
                </a:ext>
              </a:extLst>
            </p:cNvPr>
            <p:cNvCxnSpPr>
              <a:cxnSpLocks/>
              <a:endCxn id="24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244" name="Straight Connector 243">
            <a:extLst>
              <a:ext uri="{FF2B5EF4-FFF2-40B4-BE49-F238E27FC236}">
                <a16:creationId xmlns:a16="http://schemas.microsoft.com/office/drawing/2014/main" id="{D16A9B83-11C3-774D-A9AD-1E07C5DEFF47}"/>
              </a:ext>
            </a:extLst>
          </p:cNvPr>
          <p:cNvCxnSpPr>
            <a:cxnSpLocks/>
          </p:cNvCxnSpPr>
          <p:nvPr/>
        </p:nvCxnSpPr>
        <p:spPr>
          <a:xfrm>
            <a:off x="6547040"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72" name="Rectangle 371">
            <a:extLst>
              <a:ext uri="{FF2B5EF4-FFF2-40B4-BE49-F238E27FC236}">
                <a16:creationId xmlns:a16="http://schemas.microsoft.com/office/drawing/2014/main" id="{B22DDCC5-D11A-3048-93DB-477D29385720}"/>
              </a:ext>
            </a:extLst>
          </p:cNvPr>
          <p:cNvSpPr/>
          <p:nvPr/>
        </p:nvSpPr>
        <p:spPr>
          <a:xfrm>
            <a:off x="7204296" y="2232808"/>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73" name="Group 372">
            <a:extLst>
              <a:ext uri="{FF2B5EF4-FFF2-40B4-BE49-F238E27FC236}">
                <a16:creationId xmlns:a16="http://schemas.microsoft.com/office/drawing/2014/main" id="{27D08EF7-72BA-7F43-839D-24784DD5D2CB}"/>
              </a:ext>
            </a:extLst>
          </p:cNvPr>
          <p:cNvGrpSpPr/>
          <p:nvPr/>
        </p:nvGrpSpPr>
        <p:grpSpPr>
          <a:xfrm rot="16200000" flipH="1">
            <a:off x="7099164" y="3084108"/>
            <a:ext cx="554678" cy="357269"/>
            <a:chOff x="4264586" y="2194147"/>
            <a:chExt cx="554678" cy="482626"/>
          </a:xfrm>
        </p:grpSpPr>
        <p:sp>
          <p:nvSpPr>
            <p:cNvPr id="383" name="Trapezoid 382">
              <a:extLst>
                <a:ext uri="{FF2B5EF4-FFF2-40B4-BE49-F238E27FC236}">
                  <a16:creationId xmlns:a16="http://schemas.microsoft.com/office/drawing/2014/main" id="{6E7ABBD2-06E4-7C42-AC53-2DDCC3FF4EA7}"/>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84" name="Group 383">
              <a:extLst>
                <a:ext uri="{FF2B5EF4-FFF2-40B4-BE49-F238E27FC236}">
                  <a16:creationId xmlns:a16="http://schemas.microsoft.com/office/drawing/2014/main" id="{AB00AB06-D5F1-3B4A-8406-39555C1C9669}"/>
                </a:ext>
              </a:extLst>
            </p:cNvPr>
            <p:cNvGrpSpPr/>
            <p:nvPr/>
          </p:nvGrpSpPr>
          <p:grpSpPr>
            <a:xfrm>
              <a:off x="4555407" y="2265334"/>
              <a:ext cx="263857" cy="340252"/>
              <a:chOff x="4555407" y="2271223"/>
              <a:chExt cx="263857" cy="340252"/>
            </a:xfrm>
          </p:grpSpPr>
          <p:cxnSp>
            <p:nvCxnSpPr>
              <p:cNvPr id="386" name="Straight Connector 385">
                <a:extLst>
                  <a:ext uri="{FF2B5EF4-FFF2-40B4-BE49-F238E27FC236}">
                    <a16:creationId xmlns:a16="http://schemas.microsoft.com/office/drawing/2014/main" id="{949BA47E-F31E-AE44-82F5-88EC65B8712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7" name="Straight Connector 386">
                <a:extLst>
                  <a:ext uri="{FF2B5EF4-FFF2-40B4-BE49-F238E27FC236}">
                    <a16:creationId xmlns:a16="http://schemas.microsoft.com/office/drawing/2014/main" id="{656A2016-29CD-E746-A440-4E11953A35F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8" name="Straight Connector 387">
                <a:extLst>
                  <a:ext uri="{FF2B5EF4-FFF2-40B4-BE49-F238E27FC236}">
                    <a16:creationId xmlns:a16="http://schemas.microsoft.com/office/drawing/2014/main" id="{DB27E4FE-74A5-8444-8DB7-13846E23BE46}"/>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9" name="Straight Connector 388">
                <a:extLst>
                  <a:ext uri="{FF2B5EF4-FFF2-40B4-BE49-F238E27FC236}">
                    <a16:creationId xmlns:a16="http://schemas.microsoft.com/office/drawing/2014/main" id="{33644872-FC1D-BC49-9F82-DD15E2D93992}"/>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85" name="Straight Connector 384">
              <a:extLst>
                <a:ext uri="{FF2B5EF4-FFF2-40B4-BE49-F238E27FC236}">
                  <a16:creationId xmlns:a16="http://schemas.microsoft.com/office/drawing/2014/main" id="{DC3AE0DB-9E00-3240-89A3-D18FF197B9D0}"/>
                </a:ext>
              </a:extLst>
            </p:cNvPr>
            <p:cNvCxnSpPr>
              <a:cxnSpLocks/>
              <a:endCxn id="383"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74" name="Group 373">
            <a:extLst>
              <a:ext uri="{FF2B5EF4-FFF2-40B4-BE49-F238E27FC236}">
                <a16:creationId xmlns:a16="http://schemas.microsoft.com/office/drawing/2014/main" id="{097A93D5-CCBB-EA49-BF49-C395CE69BB8B}"/>
              </a:ext>
            </a:extLst>
          </p:cNvPr>
          <p:cNvGrpSpPr/>
          <p:nvPr/>
        </p:nvGrpSpPr>
        <p:grpSpPr>
          <a:xfrm>
            <a:off x="7963248" y="2237711"/>
            <a:ext cx="554678" cy="357269"/>
            <a:chOff x="4264586" y="2194147"/>
            <a:chExt cx="554678" cy="482626"/>
          </a:xfrm>
        </p:grpSpPr>
        <p:sp>
          <p:nvSpPr>
            <p:cNvPr id="376" name="Trapezoid 375">
              <a:extLst>
                <a:ext uri="{FF2B5EF4-FFF2-40B4-BE49-F238E27FC236}">
                  <a16:creationId xmlns:a16="http://schemas.microsoft.com/office/drawing/2014/main" id="{C788C38C-FB9C-1048-94E5-116D440C4769}"/>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77" name="Group 376">
              <a:extLst>
                <a:ext uri="{FF2B5EF4-FFF2-40B4-BE49-F238E27FC236}">
                  <a16:creationId xmlns:a16="http://schemas.microsoft.com/office/drawing/2014/main" id="{63D9336C-1A3E-2B4E-ABA3-7D508EB07BF4}"/>
                </a:ext>
              </a:extLst>
            </p:cNvPr>
            <p:cNvGrpSpPr/>
            <p:nvPr/>
          </p:nvGrpSpPr>
          <p:grpSpPr>
            <a:xfrm>
              <a:off x="4555407" y="2265334"/>
              <a:ext cx="263857" cy="340252"/>
              <a:chOff x="4555407" y="2271223"/>
              <a:chExt cx="263857" cy="340252"/>
            </a:xfrm>
          </p:grpSpPr>
          <p:cxnSp>
            <p:nvCxnSpPr>
              <p:cNvPr id="379" name="Straight Connector 378">
                <a:extLst>
                  <a:ext uri="{FF2B5EF4-FFF2-40B4-BE49-F238E27FC236}">
                    <a16:creationId xmlns:a16="http://schemas.microsoft.com/office/drawing/2014/main" id="{5C81E23C-34BF-8144-89C2-C13CC174655C}"/>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0" name="Straight Connector 379">
                <a:extLst>
                  <a:ext uri="{FF2B5EF4-FFF2-40B4-BE49-F238E27FC236}">
                    <a16:creationId xmlns:a16="http://schemas.microsoft.com/office/drawing/2014/main" id="{B16C8E28-7C54-3F48-9447-418C71948059}"/>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1" name="Straight Connector 380">
                <a:extLst>
                  <a:ext uri="{FF2B5EF4-FFF2-40B4-BE49-F238E27FC236}">
                    <a16:creationId xmlns:a16="http://schemas.microsoft.com/office/drawing/2014/main" id="{832A4917-E0B6-5C47-9C8A-AF3E5CB458A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82" name="Straight Connector 381">
                <a:extLst>
                  <a:ext uri="{FF2B5EF4-FFF2-40B4-BE49-F238E27FC236}">
                    <a16:creationId xmlns:a16="http://schemas.microsoft.com/office/drawing/2014/main" id="{A4359FB7-DAF3-6E4B-928A-A25E28EAD3F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78" name="Straight Connector 377">
              <a:extLst>
                <a:ext uri="{FF2B5EF4-FFF2-40B4-BE49-F238E27FC236}">
                  <a16:creationId xmlns:a16="http://schemas.microsoft.com/office/drawing/2014/main" id="{9DFDE5B5-9118-B74D-95DC-83D73B404AA8}"/>
                </a:ext>
              </a:extLst>
            </p:cNvPr>
            <p:cNvCxnSpPr>
              <a:cxnSpLocks/>
              <a:endCxn id="376"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75" name="Straight Connector 374">
            <a:extLst>
              <a:ext uri="{FF2B5EF4-FFF2-40B4-BE49-F238E27FC236}">
                <a16:creationId xmlns:a16="http://schemas.microsoft.com/office/drawing/2014/main" id="{D3010ECC-716B-684D-87E3-03378CA62223}"/>
              </a:ext>
            </a:extLst>
          </p:cNvPr>
          <p:cNvCxnSpPr>
            <a:cxnSpLocks/>
          </p:cNvCxnSpPr>
          <p:nvPr/>
        </p:nvCxnSpPr>
        <p:spPr>
          <a:xfrm>
            <a:off x="7963248" y="2991175"/>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54" name="Rectangle 353">
            <a:extLst>
              <a:ext uri="{FF2B5EF4-FFF2-40B4-BE49-F238E27FC236}">
                <a16:creationId xmlns:a16="http://schemas.microsoft.com/office/drawing/2014/main" id="{F16D6EED-DBF7-BA49-AEA0-630B5AAB7EE2}"/>
              </a:ext>
            </a:extLst>
          </p:cNvPr>
          <p:cNvSpPr/>
          <p:nvPr/>
        </p:nvSpPr>
        <p:spPr>
          <a:xfrm>
            <a:off x="7204296" y="814760"/>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55" name="Group 354">
            <a:extLst>
              <a:ext uri="{FF2B5EF4-FFF2-40B4-BE49-F238E27FC236}">
                <a16:creationId xmlns:a16="http://schemas.microsoft.com/office/drawing/2014/main" id="{15CA0F5D-126B-FF4C-9C10-36BEA8BFF661}"/>
              </a:ext>
            </a:extLst>
          </p:cNvPr>
          <p:cNvGrpSpPr/>
          <p:nvPr/>
        </p:nvGrpSpPr>
        <p:grpSpPr>
          <a:xfrm rot="16200000" flipH="1">
            <a:off x="7099164" y="1666060"/>
            <a:ext cx="554678" cy="357269"/>
            <a:chOff x="4264586" y="2194147"/>
            <a:chExt cx="554678" cy="482626"/>
          </a:xfrm>
        </p:grpSpPr>
        <p:sp>
          <p:nvSpPr>
            <p:cNvPr id="365" name="Trapezoid 364">
              <a:extLst>
                <a:ext uri="{FF2B5EF4-FFF2-40B4-BE49-F238E27FC236}">
                  <a16:creationId xmlns:a16="http://schemas.microsoft.com/office/drawing/2014/main" id="{A8CB95B9-9EF3-9B43-A599-CCF48CF343FD}"/>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66" name="Group 365">
              <a:extLst>
                <a:ext uri="{FF2B5EF4-FFF2-40B4-BE49-F238E27FC236}">
                  <a16:creationId xmlns:a16="http://schemas.microsoft.com/office/drawing/2014/main" id="{C13A631C-801C-444F-8DE7-4651CFBF19B0}"/>
                </a:ext>
              </a:extLst>
            </p:cNvPr>
            <p:cNvGrpSpPr/>
            <p:nvPr/>
          </p:nvGrpSpPr>
          <p:grpSpPr>
            <a:xfrm>
              <a:off x="4555407" y="2265334"/>
              <a:ext cx="263857" cy="340252"/>
              <a:chOff x="4555407" y="2271223"/>
              <a:chExt cx="263857" cy="340252"/>
            </a:xfrm>
          </p:grpSpPr>
          <p:cxnSp>
            <p:nvCxnSpPr>
              <p:cNvPr id="368" name="Straight Connector 367">
                <a:extLst>
                  <a:ext uri="{FF2B5EF4-FFF2-40B4-BE49-F238E27FC236}">
                    <a16:creationId xmlns:a16="http://schemas.microsoft.com/office/drawing/2014/main" id="{3471B1E0-A463-AF4C-8987-8F459776755D}"/>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9" name="Straight Connector 368">
                <a:extLst>
                  <a:ext uri="{FF2B5EF4-FFF2-40B4-BE49-F238E27FC236}">
                    <a16:creationId xmlns:a16="http://schemas.microsoft.com/office/drawing/2014/main" id="{91DDF99B-FEB0-7842-9044-78558983FFB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0" name="Straight Connector 369">
                <a:extLst>
                  <a:ext uri="{FF2B5EF4-FFF2-40B4-BE49-F238E27FC236}">
                    <a16:creationId xmlns:a16="http://schemas.microsoft.com/office/drawing/2014/main" id="{B3519D2D-DB5D-444B-BC1C-2C8A72CADC98}"/>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71" name="Straight Connector 370">
                <a:extLst>
                  <a:ext uri="{FF2B5EF4-FFF2-40B4-BE49-F238E27FC236}">
                    <a16:creationId xmlns:a16="http://schemas.microsoft.com/office/drawing/2014/main" id="{96C129DD-D214-5C4F-9925-6C6208340C9D}"/>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7" name="Straight Connector 366">
              <a:extLst>
                <a:ext uri="{FF2B5EF4-FFF2-40B4-BE49-F238E27FC236}">
                  <a16:creationId xmlns:a16="http://schemas.microsoft.com/office/drawing/2014/main" id="{1EEF455B-F90D-454B-9E04-7323CD52C305}"/>
                </a:ext>
              </a:extLst>
            </p:cNvPr>
            <p:cNvCxnSpPr>
              <a:cxnSpLocks/>
              <a:endCxn id="365"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56" name="Group 355">
            <a:extLst>
              <a:ext uri="{FF2B5EF4-FFF2-40B4-BE49-F238E27FC236}">
                <a16:creationId xmlns:a16="http://schemas.microsoft.com/office/drawing/2014/main" id="{22B25580-C398-7F46-8D4B-B23C6D2AFCE3}"/>
              </a:ext>
            </a:extLst>
          </p:cNvPr>
          <p:cNvGrpSpPr/>
          <p:nvPr/>
        </p:nvGrpSpPr>
        <p:grpSpPr>
          <a:xfrm>
            <a:off x="7963248" y="819663"/>
            <a:ext cx="554678" cy="357269"/>
            <a:chOff x="4264586" y="2194147"/>
            <a:chExt cx="554678" cy="482626"/>
          </a:xfrm>
        </p:grpSpPr>
        <p:sp>
          <p:nvSpPr>
            <p:cNvPr id="358" name="Trapezoid 357">
              <a:extLst>
                <a:ext uri="{FF2B5EF4-FFF2-40B4-BE49-F238E27FC236}">
                  <a16:creationId xmlns:a16="http://schemas.microsoft.com/office/drawing/2014/main" id="{B964E441-6619-C64E-B4EC-C118179BFE98}"/>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59" name="Group 358">
              <a:extLst>
                <a:ext uri="{FF2B5EF4-FFF2-40B4-BE49-F238E27FC236}">
                  <a16:creationId xmlns:a16="http://schemas.microsoft.com/office/drawing/2014/main" id="{0A4F444A-7D76-8D47-9D9F-B1D50374241F}"/>
                </a:ext>
              </a:extLst>
            </p:cNvPr>
            <p:cNvGrpSpPr/>
            <p:nvPr/>
          </p:nvGrpSpPr>
          <p:grpSpPr>
            <a:xfrm>
              <a:off x="4555407" y="2265334"/>
              <a:ext cx="263857" cy="340252"/>
              <a:chOff x="4555407" y="2271223"/>
              <a:chExt cx="263857" cy="340252"/>
            </a:xfrm>
          </p:grpSpPr>
          <p:cxnSp>
            <p:nvCxnSpPr>
              <p:cNvPr id="361" name="Straight Connector 360">
                <a:extLst>
                  <a:ext uri="{FF2B5EF4-FFF2-40B4-BE49-F238E27FC236}">
                    <a16:creationId xmlns:a16="http://schemas.microsoft.com/office/drawing/2014/main" id="{9D57BE9F-06A1-AB48-B180-E80B795D8DDF}"/>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2" name="Straight Connector 361">
                <a:extLst>
                  <a:ext uri="{FF2B5EF4-FFF2-40B4-BE49-F238E27FC236}">
                    <a16:creationId xmlns:a16="http://schemas.microsoft.com/office/drawing/2014/main" id="{94CCE72A-3E23-0649-BDF6-23FC9E2EBCC0}"/>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3" name="Straight Connector 362">
                <a:extLst>
                  <a:ext uri="{FF2B5EF4-FFF2-40B4-BE49-F238E27FC236}">
                    <a16:creationId xmlns:a16="http://schemas.microsoft.com/office/drawing/2014/main" id="{B61B922D-B63E-3745-A495-7097424A570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4" name="Straight Connector 363">
                <a:extLst>
                  <a:ext uri="{FF2B5EF4-FFF2-40B4-BE49-F238E27FC236}">
                    <a16:creationId xmlns:a16="http://schemas.microsoft.com/office/drawing/2014/main" id="{E2525612-DD98-A14B-AD33-4C05090D2A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60" name="Straight Connector 359">
              <a:extLst>
                <a:ext uri="{FF2B5EF4-FFF2-40B4-BE49-F238E27FC236}">
                  <a16:creationId xmlns:a16="http://schemas.microsoft.com/office/drawing/2014/main" id="{EF169B5B-6F20-0F4E-8044-2110E98448E6}"/>
                </a:ext>
              </a:extLst>
            </p:cNvPr>
            <p:cNvCxnSpPr>
              <a:cxnSpLocks/>
              <a:endCxn id="358"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57" name="Straight Connector 356">
            <a:extLst>
              <a:ext uri="{FF2B5EF4-FFF2-40B4-BE49-F238E27FC236}">
                <a16:creationId xmlns:a16="http://schemas.microsoft.com/office/drawing/2014/main" id="{C1227CB0-46CD-8044-8B07-5B3C82479842}"/>
              </a:ext>
            </a:extLst>
          </p:cNvPr>
          <p:cNvCxnSpPr>
            <a:cxnSpLocks/>
          </p:cNvCxnSpPr>
          <p:nvPr/>
        </p:nvCxnSpPr>
        <p:spPr>
          <a:xfrm>
            <a:off x="7963248" y="1573127"/>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6" name="Rectangle 335">
            <a:extLst>
              <a:ext uri="{FF2B5EF4-FFF2-40B4-BE49-F238E27FC236}">
                <a16:creationId xmlns:a16="http://schemas.microsoft.com/office/drawing/2014/main" id="{6776B6CA-9379-6849-8A30-CFC27CF55C9B}"/>
              </a:ext>
            </a:extLst>
          </p:cNvPr>
          <p:cNvSpPr/>
          <p:nvPr/>
        </p:nvSpPr>
        <p:spPr>
          <a:xfrm>
            <a:off x="7204296" y="3650856"/>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37" name="Group 336">
            <a:extLst>
              <a:ext uri="{FF2B5EF4-FFF2-40B4-BE49-F238E27FC236}">
                <a16:creationId xmlns:a16="http://schemas.microsoft.com/office/drawing/2014/main" id="{33470092-2246-D442-AD23-2DE4166F8838}"/>
              </a:ext>
            </a:extLst>
          </p:cNvPr>
          <p:cNvGrpSpPr/>
          <p:nvPr/>
        </p:nvGrpSpPr>
        <p:grpSpPr>
          <a:xfrm rot="16200000" flipH="1">
            <a:off x="7099164" y="4502156"/>
            <a:ext cx="554678" cy="357269"/>
            <a:chOff x="4264586" y="2194147"/>
            <a:chExt cx="554678" cy="482626"/>
          </a:xfrm>
        </p:grpSpPr>
        <p:sp>
          <p:nvSpPr>
            <p:cNvPr id="347" name="Trapezoid 346">
              <a:extLst>
                <a:ext uri="{FF2B5EF4-FFF2-40B4-BE49-F238E27FC236}">
                  <a16:creationId xmlns:a16="http://schemas.microsoft.com/office/drawing/2014/main" id="{0282C5A4-BC24-E745-B3AF-3654E074603C}"/>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8" name="Group 347">
              <a:extLst>
                <a:ext uri="{FF2B5EF4-FFF2-40B4-BE49-F238E27FC236}">
                  <a16:creationId xmlns:a16="http://schemas.microsoft.com/office/drawing/2014/main" id="{3C1E462C-5C17-9F4D-A758-0140EE708267}"/>
                </a:ext>
              </a:extLst>
            </p:cNvPr>
            <p:cNvGrpSpPr/>
            <p:nvPr/>
          </p:nvGrpSpPr>
          <p:grpSpPr>
            <a:xfrm>
              <a:off x="4555407" y="2265334"/>
              <a:ext cx="263857" cy="340252"/>
              <a:chOff x="4555407" y="2271223"/>
              <a:chExt cx="263857" cy="340252"/>
            </a:xfrm>
          </p:grpSpPr>
          <p:cxnSp>
            <p:nvCxnSpPr>
              <p:cNvPr id="350" name="Straight Connector 349">
                <a:extLst>
                  <a:ext uri="{FF2B5EF4-FFF2-40B4-BE49-F238E27FC236}">
                    <a16:creationId xmlns:a16="http://schemas.microsoft.com/office/drawing/2014/main" id="{AD2C7AC5-1585-EA4D-93B4-C021AF2B3DFB}"/>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1" name="Straight Connector 350">
                <a:extLst>
                  <a:ext uri="{FF2B5EF4-FFF2-40B4-BE49-F238E27FC236}">
                    <a16:creationId xmlns:a16="http://schemas.microsoft.com/office/drawing/2014/main" id="{AB49A181-6047-B24F-ADAF-8D85242C72D2}"/>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2" name="Straight Connector 351">
                <a:extLst>
                  <a:ext uri="{FF2B5EF4-FFF2-40B4-BE49-F238E27FC236}">
                    <a16:creationId xmlns:a16="http://schemas.microsoft.com/office/drawing/2014/main" id="{70BF352A-1C9E-E143-A80E-D175D27794C3}"/>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3" name="Straight Connector 352">
                <a:extLst>
                  <a:ext uri="{FF2B5EF4-FFF2-40B4-BE49-F238E27FC236}">
                    <a16:creationId xmlns:a16="http://schemas.microsoft.com/office/drawing/2014/main" id="{BB9BCC27-5A15-9A43-A210-22BC10B76303}"/>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9" name="Straight Connector 348">
              <a:extLst>
                <a:ext uri="{FF2B5EF4-FFF2-40B4-BE49-F238E27FC236}">
                  <a16:creationId xmlns:a16="http://schemas.microsoft.com/office/drawing/2014/main" id="{69DD37C5-CE51-2A47-B20D-1E6E8B666C47}"/>
                </a:ext>
              </a:extLst>
            </p:cNvPr>
            <p:cNvCxnSpPr>
              <a:cxnSpLocks/>
              <a:endCxn id="347"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38" name="Group 337">
            <a:extLst>
              <a:ext uri="{FF2B5EF4-FFF2-40B4-BE49-F238E27FC236}">
                <a16:creationId xmlns:a16="http://schemas.microsoft.com/office/drawing/2014/main" id="{B05444E2-F670-2A4C-98A2-6364E98D9B12}"/>
              </a:ext>
            </a:extLst>
          </p:cNvPr>
          <p:cNvGrpSpPr/>
          <p:nvPr/>
        </p:nvGrpSpPr>
        <p:grpSpPr>
          <a:xfrm>
            <a:off x="7963248" y="3655759"/>
            <a:ext cx="554678" cy="357269"/>
            <a:chOff x="4264586" y="2194147"/>
            <a:chExt cx="554678" cy="482626"/>
          </a:xfrm>
        </p:grpSpPr>
        <p:sp>
          <p:nvSpPr>
            <p:cNvPr id="340" name="Trapezoid 339">
              <a:extLst>
                <a:ext uri="{FF2B5EF4-FFF2-40B4-BE49-F238E27FC236}">
                  <a16:creationId xmlns:a16="http://schemas.microsoft.com/office/drawing/2014/main" id="{6AFD096A-0A29-8542-8662-8009EF9F3B4F}"/>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41" name="Group 340">
              <a:extLst>
                <a:ext uri="{FF2B5EF4-FFF2-40B4-BE49-F238E27FC236}">
                  <a16:creationId xmlns:a16="http://schemas.microsoft.com/office/drawing/2014/main" id="{D2B26654-5D64-6A45-A2FA-2EF2FE323BA1}"/>
                </a:ext>
              </a:extLst>
            </p:cNvPr>
            <p:cNvGrpSpPr/>
            <p:nvPr/>
          </p:nvGrpSpPr>
          <p:grpSpPr>
            <a:xfrm>
              <a:off x="4555407" y="2265334"/>
              <a:ext cx="263857" cy="340252"/>
              <a:chOff x="4555407" y="2271223"/>
              <a:chExt cx="263857" cy="340252"/>
            </a:xfrm>
          </p:grpSpPr>
          <p:cxnSp>
            <p:nvCxnSpPr>
              <p:cNvPr id="343" name="Straight Connector 342">
                <a:extLst>
                  <a:ext uri="{FF2B5EF4-FFF2-40B4-BE49-F238E27FC236}">
                    <a16:creationId xmlns:a16="http://schemas.microsoft.com/office/drawing/2014/main" id="{F285397F-8E91-804C-81A5-CA0EFCE34DD3}"/>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4" name="Straight Connector 343">
                <a:extLst>
                  <a:ext uri="{FF2B5EF4-FFF2-40B4-BE49-F238E27FC236}">
                    <a16:creationId xmlns:a16="http://schemas.microsoft.com/office/drawing/2014/main" id="{B9C56F2A-E684-0845-BE06-1B7AD85E072F}"/>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957FDCE1-0812-6C4C-A5BD-5C28F10DBFB1}"/>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7F457777-14FE-1E40-97EB-CF83889CC369}"/>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42" name="Straight Connector 341">
              <a:extLst>
                <a:ext uri="{FF2B5EF4-FFF2-40B4-BE49-F238E27FC236}">
                  <a16:creationId xmlns:a16="http://schemas.microsoft.com/office/drawing/2014/main" id="{74C867C1-6F69-6544-BDDB-12DD6CD295FF}"/>
                </a:ext>
              </a:extLst>
            </p:cNvPr>
            <p:cNvCxnSpPr>
              <a:cxnSpLocks/>
              <a:endCxn id="340"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39" name="Straight Connector 338">
            <a:extLst>
              <a:ext uri="{FF2B5EF4-FFF2-40B4-BE49-F238E27FC236}">
                <a16:creationId xmlns:a16="http://schemas.microsoft.com/office/drawing/2014/main" id="{FE05CADE-D615-D248-AACF-FA37787B2796}"/>
              </a:ext>
            </a:extLst>
          </p:cNvPr>
          <p:cNvCxnSpPr>
            <a:cxnSpLocks/>
          </p:cNvCxnSpPr>
          <p:nvPr/>
        </p:nvCxnSpPr>
        <p:spPr>
          <a:xfrm>
            <a:off x="7963248" y="4409223"/>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18" name="Rectangle 317">
            <a:extLst>
              <a:ext uri="{FF2B5EF4-FFF2-40B4-BE49-F238E27FC236}">
                <a16:creationId xmlns:a16="http://schemas.microsoft.com/office/drawing/2014/main" id="{D632C650-91E4-DE4E-9F44-4AB784C42C8A}"/>
              </a:ext>
            </a:extLst>
          </p:cNvPr>
          <p:cNvSpPr/>
          <p:nvPr/>
        </p:nvSpPr>
        <p:spPr>
          <a:xfrm>
            <a:off x="7204296" y="5068904"/>
            <a:ext cx="758952" cy="7583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MEM</a:t>
            </a:r>
          </a:p>
        </p:txBody>
      </p:sp>
      <p:grpSp>
        <p:nvGrpSpPr>
          <p:cNvPr id="319" name="Group 318">
            <a:extLst>
              <a:ext uri="{FF2B5EF4-FFF2-40B4-BE49-F238E27FC236}">
                <a16:creationId xmlns:a16="http://schemas.microsoft.com/office/drawing/2014/main" id="{1D705FAA-444D-184F-8A0D-2AFEFFEDBA78}"/>
              </a:ext>
            </a:extLst>
          </p:cNvPr>
          <p:cNvGrpSpPr/>
          <p:nvPr/>
        </p:nvGrpSpPr>
        <p:grpSpPr>
          <a:xfrm rot="16200000" flipH="1">
            <a:off x="7099164" y="5920204"/>
            <a:ext cx="554678" cy="357269"/>
            <a:chOff x="4264586" y="2194147"/>
            <a:chExt cx="554678" cy="482626"/>
          </a:xfrm>
        </p:grpSpPr>
        <p:sp>
          <p:nvSpPr>
            <p:cNvPr id="329" name="Trapezoid 328">
              <a:extLst>
                <a:ext uri="{FF2B5EF4-FFF2-40B4-BE49-F238E27FC236}">
                  <a16:creationId xmlns:a16="http://schemas.microsoft.com/office/drawing/2014/main" id="{5CC872EB-1CA4-7D40-8F36-4229861D89F4}"/>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30" name="Group 329">
              <a:extLst>
                <a:ext uri="{FF2B5EF4-FFF2-40B4-BE49-F238E27FC236}">
                  <a16:creationId xmlns:a16="http://schemas.microsoft.com/office/drawing/2014/main" id="{516494C9-9270-884B-A4A3-9DC282345B62}"/>
                </a:ext>
              </a:extLst>
            </p:cNvPr>
            <p:cNvGrpSpPr/>
            <p:nvPr/>
          </p:nvGrpSpPr>
          <p:grpSpPr>
            <a:xfrm>
              <a:off x="4555407" y="2265334"/>
              <a:ext cx="263857" cy="340252"/>
              <a:chOff x="4555407" y="2271223"/>
              <a:chExt cx="263857" cy="340252"/>
            </a:xfrm>
          </p:grpSpPr>
          <p:cxnSp>
            <p:nvCxnSpPr>
              <p:cNvPr id="332" name="Straight Connector 331">
                <a:extLst>
                  <a:ext uri="{FF2B5EF4-FFF2-40B4-BE49-F238E27FC236}">
                    <a16:creationId xmlns:a16="http://schemas.microsoft.com/office/drawing/2014/main" id="{F4C00BBE-FB49-0942-897C-7B9B41D9478A}"/>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3" name="Straight Connector 332">
                <a:extLst>
                  <a:ext uri="{FF2B5EF4-FFF2-40B4-BE49-F238E27FC236}">
                    <a16:creationId xmlns:a16="http://schemas.microsoft.com/office/drawing/2014/main" id="{92CB9E21-DED6-3D4A-8980-37D8C90438D4}"/>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4" name="Straight Connector 333">
                <a:extLst>
                  <a:ext uri="{FF2B5EF4-FFF2-40B4-BE49-F238E27FC236}">
                    <a16:creationId xmlns:a16="http://schemas.microsoft.com/office/drawing/2014/main" id="{43D2997B-1400-7B4C-B1A1-E3E3647E20D0}"/>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35" name="Straight Connector 334">
                <a:extLst>
                  <a:ext uri="{FF2B5EF4-FFF2-40B4-BE49-F238E27FC236}">
                    <a16:creationId xmlns:a16="http://schemas.microsoft.com/office/drawing/2014/main" id="{D15F9786-EBC3-8048-AD82-99FF82993B9E}"/>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31" name="Straight Connector 330">
              <a:extLst>
                <a:ext uri="{FF2B5EF4-FFF2-40B4-BE49-F238E27FC236}">
                  <a16:creationId xmlns:a16="http://schemas.microsoft.com/office/drawing/2014/main" id="{B9622341-675A-5D41-A0B9-0D453CADCD9A}"/>
                </a:ext>
              </a:extLst>
            </p:cNvPr>
            <p:cNvCxnSpPr>
              <a:cxnSpLocks/>
              <a:endCxn id="329"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grpSp>
        <p:nvGrpSpPr>
          <p:cNvPr id="320" name="Group 319">
            <a:extLst>
              <a:ext uri="{FF2B5EF4-FFF2-40B4-BE49-F238E27FC236}">
                <a16:creationId xmlns:a16="http://schemas.microsoft.com/office/drawing/2014/main" id="{87844A58-3107-614E-BF60-937131C828DA}"/>
              </a:ext>
            </a:extLst>
          </p:cNvPr>
          <p:cNvGrpSpPr/>
          <p:nvPr/>
        </p:nvGrpSpPr>
        <p:grpSpPr>
          <a:xfrm>
            <a:off x="7963248" y="5073807"/>
            <a:ext cx="554678" cy="357269"/>
            <a:chOff x="4264586" y="2194147"/>
            <a:chExt cx="554678" cy="482626"/>
          </a:xfrm>
        </p:grpSpPr>
        <p:sp>
          <p:nvSpPr>
            <p:cNvPr id="322" name="Trapezoid 321">
              <a:extLst>
                <a:ext uri="{FF2B5EF4-FFF2-40B4-BE49-F238E27FC236}">
                  <a16:creationId xmlns:a16="http://schemas.microsoft.com/office/drawing/2014/main" id="{50E55EF1-17BA-BF46-9319-CD3A111A589E}"/>
                </a:ext>
              </a:extLst>
            </p:cNvPr>
            <p:cNvSpPr/>
            <p:nvPr/>
          </p:nvSpPr>
          <p:spPr>
            <a:xfrm rot="16200000">
              <a:off x="4226713" y="2346319"/>
              <a:ext cx="482626" cy="178282"/>
            </a:xfrm>
            <a:prstGeom prst="trapezoid">
              <a:avLst>
                <a:gd name="adj" fmla="val 53745"/>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323" name="Group 322">
              <a:extLst>
                <a:ext uri="{FF2B5EF4-FFF2-40B4-BE49-F238E27FC236}">
                  <a16:creationId xmlns:a16="http://schemas.microsoft.com/office/drawing/2014/main" id="{151AFFD2-AD06-CF4A-B6AB-E9F4847F7BF4}"/>
                </a:ext>
              </a:extLst>
            </p:cNvPr>
            <p:cNvGrpSpPr/>
            <p:nvPr/>
          </p:nvGrpSpPr>
          <p:grpSpPr>
            <a:xfrm>
              <a:off x="4555407" y="2265334"/>
              <a:ext cx="263857" cy="340252"/>
              <a:chOff x="4555407" y="2271223"/>
              <a:chExt cx="263857" cy="340252"/>
            </a:xfrm>
          </p:grpSpPr>
          <p:cxnSp>
            <p:nvCxnSpPr>
              <p:cNvPr id="325" name="Straight Connector 324">
                <a:extLst>
                  <a:ext uri="{FF2B5EF4-FFF2-40B4-BE49-F238E27FC236}">
                    <a16:creationId xmlns:a16="http://schemas.microsoft.com/office/drawing/2014/main" id="{062253AF-6C63-B644-A570-0F9AA185EFE5}"/>
                  </a:ext>
                </a:extLst>
              </p:cNvPr>
              <p:cNvCxnSpPr>
                <a:cxnSpLocks/>
              </p:cNvCxnSpPr>
              <p:nvPr/>
            </p:nvCxnSpPr>
            <p:spPr>
              <a:xfrm>
                <a:off x="4555407" y="2271223"/>
                <a:ext cx="263857"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6" name="Straight Connector 325">
                <a:extLst>
                  <a:ext uri="{FF2B5EF4-FFF2-40B4-BE49-F238E27FC236}">
                    <a16:creationId xmlns:a16="http://schemas.microsoft.com/office/drawing/2014/main" id="{6E5BA876-5D83-DE45-AFA9-FAC701B1D6BC}"/>
                  </a:ext>
                </a:extLst>
              </p:cNvPr>
              <p:cNvCxnSpPr>
                <a:cxnSpLocks/>
              </p:cNvCxnSpPr>
              <p:nvPr/>
            </p:nvCxnSpPr>
            <p:spPr>
              <a:xfrm>
                <a:off x="4555407" y="2384640"/>
                <a:ext cx="19877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7" name="Straight Connector 326">
                <a:extLst>
                  <a:ext uri="{FF2B5EF4-FFF2-40B4-BE49-F238E27FC236}">
                    <a16:creationId xmlns:a16="http://schemas.microsoft.com/office/drawing/2014/main" id="{DDEF38A6-B79B-3B49-9A78-9BFAB9B3EAAB}"/>
                  </a:ext>
                </a:extLst>
              </p:cNvPr>
              <p:cNvCxnSpPr>
                <a:cxnSpLocks/>
              </p:cNvCxnSpPr>
              <p:nvPr/>
            </p:nvCxnSpPr>
            <p:spPr>
              <a:xfrm>
                <a:off x="4555407" y="2498057"/>
                <a:ext cx="131928"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8" name="Straight Connector 327">
                <a:extLst>
                  <a:ext uri="{FF2B5EF4-FFF2-40B4-BE49-F238E27FC236}">
                    <a16:creationId xmlns:a16="http://schemas.microsoft.com/office/drawing/2014/main" id="{F26176B5-7367-3047-B9F9-EFA561EAA218}"/>
                  </a:ext>
                </a:extLst>
              </p:cNvPr>
              <p:cNvCxnSpPr>
                <a:cxnSpLocks/>
              </p:cNvCxnSpPr>
              <p:nvPr/>
            </p:nvCxnSpPr>
            <p:spPr>
              <a:xfrm>
                <a:off x="4555407" y="2611475"/>
                <a:ext cx="65085" cy="0"/>
              </a:xfrm>
              <a:prstGeom prst="line">
                <a:avLst/>
              </a:prstGeom>
            </p:spPr>
            <p:style>
              <a:lnRef idx="2">
                <a:schemeClr val="accent6"/>
              </a:lnRef>
              <a:fillRef idx="0">
                <a:schemeClr val="accent6"/>
              </a:fillRef>
              <a:effectRef idx="1">
                <a:schemeClr val="accent6"/>
              </a:effectRef>
              <a:fontRef idx="minor">
                <a:schemeClr val="tx1"/>
              </a:fontRef>
            </p:style>
          </p:cxnSp>
        </p:grpSp>
        <p:cxnSp>
          <p:nvCxnSpPr>
            <p:cNvPr id="324" name="Straight Connector 323">
              <a:extLst>
                <a:ext uri="{FF2B5EF4-FFF2-40B4-BE49-F238E27FC236}">
                  <a16:creationId xmlns:a16="http://schemas.microsoft.com/office/drawing/2014/main" id="{032F11A3-2C3E-3F4C-B7DC-D56870A60D92}"/>
                </a:ext>
              </a:extLst>
            </p:cNvPr>
            <p:cNvCxnSpPr>
              <a:cxnSpLocks/>
              <a:endCxn id="322" idx="0"/>
            </p:cNvCxnSpPr>
            <p:nvPr/>
          </p:nvCxnSpPr>
          <p:spPr>
            <a:xfrm>
              <a:off x="4264586" y="2435460"/>
              <a:ext cx="114301" cy="1"/>
            </a:xfrm>
            <a:prstGeom prst="line">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grpSp>
      <p:cxnSp>
        <p:nvCxnSpPr>
          <p:cNvPr id="321" name="Straight Connector 320">
            <a:extLst>
              <a:ext uri="{FF2B5EF4-FFF2-40B4-BE49-F238E27FC236}">
                <a16:creationId xmlns:a16="http://schemas.microsoft.com/office/drawing/2014/main" id="{0985E854-B0BC-3D4B-A6CA-1F19CDB902FE}"/>
              </a:ext>
            </a:extLst>
          </p:cNvPr>
          <p:cNvCxnSpPr>
            <a:cxnSpLocks/>
          </p:cNvCxnSpPr>
          <p:nvPr/>
        </p:nvCxnSpPr>
        <p:spPr>
          <a:xfrm>
            <a:off x="7963248" y="5827271"/>
            <a:ext cx="336261" cy="323944"/>
          </a:xfrm>
          <a:prstGeom prst="line">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90" name="TextBox 389">
            <a:extLst>
              <a:ext uri="{FF2B5EF4-FFF2-40B4-BE49-F238E27FC236}">
                <a16:creationId xmlns:a16="http://schemas.microsoft.com/office/drawing/2014/main" id="{080BCD81-D40B-984E-99C9-D36C4759E803}"/>
              </a:ext>
            </a:extLst>
          </p:cNvPr>
          <p:cNvSpPr txBox="1"/>
          <p:nvPr/>
        </p:nvSpPr>
        <p:spPr>
          <a:xfrm>
            <a:off x="3297616" y="321898"/>
            <a:ext cx="4912627" cy="400110"/>
          </a:xfrm>
          <a:prstGeom prst="rect">
            <a:avLst/>
          </a:prstGeom>
          <a:noFill/>
        </p:spPr>
        <p:txBody>
          <a:bodyPr wrap="none" rtlCol="0">
            <a:spAutoFit/>
          </a:bodyPr>
          <a:lstStyle/>
          <a:p>
            <a:r>
              <a:rPr lang="en-US" sz="2000" dirty="0">
                <a:solidFill>
                  <a:prstClr val="black"/>
                </a:solidFill>
                <a:latin typeface="Calibri"/>
              </a:rPr>
              <a:t>Coarse Grained Reconfigurable Array (CGRA)</a:t>
            </a:r>
          </a:p>
        </p:txBody>
      </p:sp>
      <p:sp>
        <p:nvSpPr>
          <p:cNvPr id="2" name="TextBox 1">
            <a:extLst>
              <a:ext uri="{FF2B5EF4-FFF2-40B4-BE49-F238E27FC236}">
                <a16:creationId xmlns:a16="http://schemas.microsoft.com/office/drawing/2014/main" id="{A6D8F747-51B7-EC44-84E2-CE026DB21D35}"/>
              </a:ext>
            </a:extLst>
          </p:cNvPr>
          <p:cNvSpPr txBox="1"/>
          <p:nvPr/>
        </p:nvSpPr>
        <p:spPr>
          <a:xfrm>
            <a:off x="8879525" y="1173017"/>
            <a:ext cx="556563" cy="400110"/>
          </a:xfrm>
          <a:prstGeom prst="rect">
            <a:avLst/>
          </a:prstGeom>
          <a:noFill/>
        </p:spPr>
        <p:txBody>
          <a:bodyPr wrap="none" rtlCol="0">
            <a:spAutoFit/>
          </a:bodyPr>
          <a:lstStyle/>
          <a:p>
            <a:r>
              <a:rPr lang="en-US" sz="2000" dirty="0"/>
              <a:t>Tile</a:t>
            </a:r>
            <a:endParaRPr lang="en-US" sz="2400" dirty="0"/>
          </a:p>
        </p:txBody>
      </p:sp>
      <p:cxnSp>
        <p:nvCxnSpPr>
          <p:cNvPr id="8" name="Straight Arrow Connector 7">
            <a:extLst>
              <a:ext uri="{FF2B5EF4-FFF2-40B4-BE49-F238E27FC236}">
                <a16:creationId xmlns:a16="http://schemas.microsoft.com/office/drawing/2014/main" id="{D5365D67-6B45-F043-954B-71EF21172D7D}"/>
              </a:ext>
            </a:extLst>
          </p:cNvPr>
          <p:cNvCxnSpPr>
            <a:cxnSpLocks/>
            <a:stCxn id="2" idx="1"/>
          </p:cNvCxnSpPr>
          <p:nvPr/>
        </p:nvCxnSpPr>
        <p:spPr>
          <a:xfrm flipH="1">
            <a:off x="8554519" y="1373072"/>
            <a:ext cx="325006" cy="0"/>
          </a:xfrm>
          <a:prstGeom prst="straightConnector1">
            <a:avLst/>
          </a:prstGeom>
          <a:ln w="19050">
            <a:tailEnd type="triangle" w="lg" len="lg"/>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98427CA7-E900-2B4E-83DF-9FF983A77F0A}"/>
              </a:ext>
            </a:extLst>
          </p:cNvPr>
          <p:cNvSpPr>
            <a:spLocks noGrp="1"/>
          </p:cNvSpPr>
          <p:nvPr>
            <p:ph type="title"/>
          </p:nvPr>
        </p:nvSpPr>
        <p:spPr/>
        <p:txBody>
          <a:bodyPr/>
          <a:lstStyle/>
          <a:p>
            <a:r>
              <a:rPr lang="en-US" dirty="0"/>
              <a:t>CGRA</a:t>
            </a:r>
          </a:p>
        </p:txBody>
      </p:sp>
    </p:spTree>
    <p:extLst>
      <p:ext uri="{BB962C8B-B14F-4D97-AF65-F5344CB8AC3E}">
        <p14:creationId xmlns:p14="http://schemas.microsoft.com/office/powerpoint/2010/main" val="2036096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6 new layers added: RRAM (between M8/M9), NEMDIMP, NEMANC, NEMCHAN, NEMBEAM, NEMBODY</a:t>
            </a:r>
          </a:p>
        </p:txBody>
      </p:sp>
    </p:spTree>
    <p:extLst>
      <p:ext uri="{BB962C8B-B14F-4D97-AF65-F5344CB8AC3E}">
        <p14:creationId xmlns:p14="http://schemas.microsoft.com/office/powerpoint/2010/main" val="1841073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Connection Box (CB)</a:t>
            </a:r>
          </a:p>
        </p:txBody>
      </p:sp>
      <p:sp>
        <p:nvSpPr>
          <p:cNvPr id="4" name="Rectangle 3">
            <a:extLst>
              <a:ext uri="{FF2B5EF4-FFF2-40B4-BE49-F238E27FC236}">
                <a16:creationId xmlns:a16="http://schemas.microsoft.com/office/drawing/2014/main" id="{DCC8900C-0A25-024D-BCF4-981A91B26DE8}"/>
              </a:ext>
            </a:extLst>
          </p:cNvPr>
          <p:cNvSpPr/>
          <p:nvPr/>
        </p:nvSpPr>
        <p:spPr>
          <a:xfrm>
            <a:off x="3972892" y="1713730"/>
            <a:ext cx="4370832" cy="4641104"/>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Rectangle 330">
            <a:extLst>
              <a:ext uri="{FF2B5EF4-FFF2-40B4-BE49-F238E27FC236}">
                <a16:creationId xmlns:a16="http://schemas.microsoft.com/office/drawing/2014/main" id="{7C1E6131-1D27-5849-8592-FC35816B42EA}"/>
              </a:ext>
            </a:extLst>
          </p:cNvPr>
          <p:cNvSpPr/>
          <p:nvPr/>
        </p:nvSpPr>
        <p:spPr>
          <a:xfrm>
            <a:off x="4187723" y="2197431"/>
            <a:ext cx="2031660" cy="20299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PE</a:t>
            </a:r>
            <a:endParaRPr lang="en-US" sz="2000" b="1" dirty="0"/>
          </a:p>
        </p:txBody>
      </p:sp>
      <p:sp>
        <p:nvSpPr>
          <p:cNvPr id="341" name="Trapezoid 340">
            <a:extLst>
              <a:ext uri="{FF2B5EF4-FFF2-40B4-BE49-F238E27FC236}">
                <a16:creationId xmlns:a16="http://schemas.microsoft.com/office/drawing/2014/main" id="{E939E363-6B69-E34C-B9E4-785998D0C891}"/>
              </a:ext>
            </a:extLst>
          </p:cNvPr>
          <p:cNvSpPr/>
          <p:nvPr/>
        </p:nvSpPr>
        <p:spPr>
          <a:xfrm rot="16200000">
            <a:off x="6347154" y="2592747"/>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CB</a:t>
            </a:r>
            <a:endParaRPr lang="en-US" b="1" dirty="0"/>
          </a:p>
        </p:txBody>
      </p:sp>
      <p:cxnSp>
        <p:nvCxnSpPr>
          <p:cNvPr id="343" name="Straight Connector 342">
            <a:extLst>
              <a:ext uri="{FF2B5EF4-FFF2-40B4-BE49-F238E27FC236}">
                <a16:creationId xmlns:a16="http://schemas.microsoft.com/office/drawing/2014/main" id="{F249382B-32C6-6C46-A6F5-3806F8AF0482}"/>
              </a:ext>
            </a:extLst>
          </p:cNvPr>
          <p:cNvCxnSpPr>
            <a:cxnSpLocks/>
            <a:endCxn id="341" idx="0"/>
          </p:cNvCxnSpPr>
          <p:nvPr/>
        </p:nvCxnSpPr>
        <p:spPr>
          <a:xfrm>
            <a:off x="6219383" y="2817577"/>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439" name="Rectangle 438">
            <a:extLst>
              <a:ext uri="{FF2B5EF4-FFF2-40B4-BE49-F238E27FC236}">
                <a16:creationId xmlns:a16="http://schemas.microsoft.com/office/drawing/2014/main" id="{DB0B98F6-FB43-DF4F-9F65-92B00E1AE264}"/>
              </a:ext>
            </a:extLst>
          </p:cNvPr>
          <p:cNvSpPr/>
          <p:nvPr/>
        </p:nvSpPr>
        <p:spPr>
          <a:xfrm>
            <a:off x="6791217" y="3656196"/>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0" name="Straight Arrow Connector 439">
            <a:extLst>
              <a:ext uri="{FF2B5EF4-FFF2-40B4-BE49-F238E27FC236}">
                <a16:creationId xmlns:a16="http://schemas.microsoft.com/office/drawing/2014/main" id="{899EE3BC-A2ED-2C45-8311-DC3A5035F73C}"/>
              </a:ext>
            </a:extLst>
          </p:cNvPr>
          <p:cNvCxnSpPr>
            <a:cxnSpLocks/>
            <a:stCxn id="439" idx="0"/>
            <a:endCxn id="341" idx="1"/>
          </p:cNvCxnSpPr>
          <p:nvPr/>
        </p:nvCxnSpPr>
        <p:spPr>
          <a:xfrm flipV="1">
            <a:off x="6899929" y="3278784"/>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5535D95-6003-9F48-9C64-66AB90D0FA86}"/>
              </a:ext>
            </a:extLst>
          </p:cNvPr>
          <p:cNvSpPr txBox="1"/>
          <p:nvPr/>
        </p:nvSpPr>
        <p:spPr>
          <a:xfrm>
            <a:off x="8461067" y="1735152"/>
            <a:ext cx="3529299" cy="830997"/>
          </a:xfrm>
          <a:prstGeom prst="rect">
            <a:avLst/>
          </a:prstGeom>
          <a:noFill/>
        </p:spPr>
        <p:txBody>
          <a:bodyPr wrap="none" rtlCol="0">
            <a:spAutoFit/>
          </a:bodyPr>
          <a:lstStyle/>
          <a:p>
            <a:r>
              <a:rPr lang="en-US" sz="2400" dirty="0"/>
              <a:t>10 vertical 16 bit tracks</a:t>
            </a:r>
          </a:p>
          <a:p>
            <a:r>
              <a:rPr lang="en-US" sz="2400" dirty="0"/>
              <a:t>5 driven up, 5 driven down</a:t>
            </a:r>
          </a:p>
        </p:txBody>
      </p:sp>
      <p:sp>
        <p:nvSpPr>
          <p:cNvPr id="441" name="TextBox 440">
            <a:extLst>
              <a:ext uri="{FF2B5EF4-FFF2-40B4-BE49-F238E27FC236}">
                <a16:creationId xmlns:a16="http://schemas.microsoft.com/office/drawing/2014/main" id="{06AD2899-58EE-C246-A143-2ACDB05C34E8}"/>
              </a:ext>
            </a:extLst>
          </p:cNvPr>
          <p:cNvSpPr txBox="1"/>
          <p:nvPr/>
        </p:nvSpPr>
        <p:spPr>
          <a:xfrm>
            <a:off x="220846" y="5542234"/>
            <a:ext cx="3504101" cy="830997"/>
          </a:xfrm>
          <a:prstGeom prst="rect">
            <a:avLst/>
          </a:prstGeom>
          <a:noFill/>
        </p:spPr>
        <p:txBody>
          <a:bodyPr wrap="none" rtlCol="0">
            <a:spAutoFit/>
          </a:bodyPr>
          <a:lstStyle/>
          <a:p>
            <a:r>
              <a:rPr lang="en-US" sz="2400" dirty="0"/>
              <a:t>10 horizontal 16 bit tracks</a:t>
            </a:r>
          </a:p>
          <a:p>
            <a:r>
              <a:rPr lang="en-US" sz="2400" dirty="0"/>
              <a:t>5 driven left, 5 driven right</a:t>
            </a:r>
          </a:p>
        </p:txBody>
      </p:sp>
      <p:sp>
        <p:nvSpPr>
          <p:cNvPr id="16" name="TextBox 15">
            <a:extLst>
              <a:ext uri="{FF2B5EF4-FFF2-40B4-BE49-F238E27FC236}">
                <a16:creationId xmlns:a16="http://schemas.microsoft.com/office/drawing/2014/main" id="{E6A2FC90-79E3-1E40-9400-62FD7FD0865C}"/>
              </a:ext>
            </a:extLst>
          </p:cNvPr>
          <p:cNvSpPr txBox="1"/>
          <p:nvPr/>
        </p:nvSpPr>
        <p:spPr>
          <a:xfrm>
            <a:off x="5760067" y="1815659"/>
            <a:ext cx="1659968" cy="369332"/>
          </a:xfrm>
          <a:prstGeom prst="rect">
            <a:avLst/>
          </a:prstGeom>
          <a:noFill/>
        </p:spPr>
        <p:txBody>
          <a:bodyPr wrap="square" rtlCol="0">
            <a:spAutoFit/>
          </a:bodyPr>
          <a:lstStyle/>
          <a:p>
            <a:pPr algn="ctr"/>
            <a:r>
              <a:rPr lang="en-US" dirty="0"/>
              <a:t>10-to-1 mux</a:t>
            </a:r>
          </a:p>
        </p:txBody>
      </p:sp>
      <p:sp>
        <p:nvSpPr>
          <p:cNvPr id="24" name="TextBox 23">
            <a:extLst>
              <a:ext uri="{FF2B5EF4-FFF2-40B4-BE49-F238E27FC236}">
                <a16:creationId xmlns:a16="http://schemas.microsoft.com/office/drawing/2014/main" id="{8EE12148-4DA3-2B4E-98B9-44FD8AF702D6}"/>
              </a:ext>
            </a:extLst>
          </p:cNvPr>
          <p:cNvSpPr txBox="1"/>
          <p:nvPr/>
        </p:nvSpPr>
        <p:spPr>
          <a:xfrm>
            <a:off x="6342163" y="2426831"/>
            <a:ext cx="317716" cy="369332"/>
          </a:xfrm>
          <a:prstGeom prst="rect">
            <a:avLst/>
          </a:prstGeom>
          <a:noFill/>
        </p:spPr>
        <p:txBody>
          <a:bodyPr wrap="none" rtlCol="0">
            <a:spAutoFit/>
          </a:bodyPr>
          <a:lstStyle/>
          <a:p>
            <a:r>
              <a:rPr lang="en-US" dirty="0"/>
              <a:t>A</a:t>
            </a:r>
          </a:p>
        </p:txBody>
      </p:sp>
      <p:sp>
        <p:nvSpPr>
          <p:cNvPr id="467" name="TextBox 466">
            <a:extLst>
              <a:ext uri="{FF2B5EF4-FFF2-40B4-BE49-F238E27FC236}">
                <a16:creationId xmlns:a16="http://schemas.microsoft.com/office/drawing/2014/main" id="{FFB75A34-DDE1-204C-A0C3-1257B7647803}"/>
              </a:ext>
            </a:extLst>
          </p:cNvPr>
          <p:cNvSpPr txBox="1"/>
          <p:nvPr/>
        </p:nvSpPr>
        <p:spPr>
          <a:xfrm>
            <a:off x="4424029" y="4324034"/>
            <a:ext cx="317716" cy="369332"/>
          </a:xfrm>
          <a:prstGeom prst="rect">
            <a:avLst/>
          </a:prstGeom>
          <a:noFill/>
        </p:spPr>
        <p:txBody>
          <a:bodyPr wrap="none" rtlCol="0">
            <a:spAutoFit/>
          </a:bodyPr>
          <a:lstStyle/>
          <a:p>
            <a:r>
              <a:rPr lang="en-US" dirty="0"/>
              <a:t>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7290279" y="1504106"/>
            <a:ext cx="808853" cy="2766999"/>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7290279" y="4079326"/>
            <a:ext cx="808853" cy="2509732"/>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7390055" y="3559299"/>
            <a:ext cx="808853" cy="3029759"/>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7390055" y="1504106"/>
            <a:ext cx="808853" cy="2267051"/>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47" name="Group 46">
            <a:extLst>
              <a:ext uri="{FF2B5EF4-FFF2-40B4-BE49-F238E27FC236}">
                <a16:creationId xmlns:a16="http://schemas.microsoft.com/office/drawing/2014/main" id="{B71BBC2D-DC0B-3A40-BF2A-C7DCD7227C30}"/>
              </a:ext>
            </a:extLst>
          </p:cNvPr>
          <p:cNvGrpSpPr/>
          <p:nvPr/>
        </p:nvGrpSpPr>
        <p:grpSpPr>
          <a:xfrm>
            <a:off x="7119310" y="2362361"/>
            <a:ext cx="1079598" cy="917048"/>
            <a:chOff x="7280674" y="2045837"/>
            <a:chExt cx="1079598" cy="917048"/>
          </a:xfrm>
        </p:grpSpPr>
        <p:cxnSp>
          <p:nvCxnSpPr>
            <p:cNvPr id="344" name="Straight Connector 343">
              <a:extLst>
                <a:ext uri="{FF2B5EF4-FFF2-40B4-BE49-F238E27FC236}">
                  <a16:creationId xmlns:a16="http://schemas.microsoft.com/office/drawing/2014/main" id="{307B1271-4E82-324D-AB9D-C9FE4FE68C06}"/>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5" name="Straight Connector 344">
              <a:extLst>
                <a:ext uri="{FF2B5EF4-FFF2-40B4-BE49-F238E27FC236}">
                  <a16:creationId xmlns:a16="http://schemas.microsoft.com/office/drawing/2014/main" id="{24ECB24E-86A6-DC4F-9050-8816B2E4C34D}"/>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6" name="Straight Connector 345">
              <a:extLst>
                <a:ext uri="{FF2B5EF4-FFF2-40B4-BE49-F238E27FC236}">
                  <a16:creationId xmlns:a16="http://schemas.microsoft.com/office/drawing/2014/main" id="{36B2524B-A970-BE48-BA26-8EF23A989EAC}"/>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7" name="Straight Connector 346">
              <a:extLst>
                <a:ext uri="{FF2B5EF4-FFF2-40B4-BE49-F238E27FC236}">
                  <a16:creationId xmlns:a16="http://schemas.microsoft.com/office/drawing/2014/main" id="{3EC0A4E1-6C97-BF45-B6D9-CAAD407A97DD}"/>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8" name="Straight Connector 467">
              <a:extLst>
                <a:ext uri="{FF2B5EF4-FFF2-40B4-BE49-F238E27FC236}">
                  <a16:creationId xmlns:a16="http://schemas.microsoft.com/office/drawing/2014/main" id="{CF305FE1-9C36-DF44-9BAE-A3761479FA7D}"/>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69" name="Straight Connector 468">
              <a:extLst>
                <a:ext uri="{FF2B5EF4-FFF2-40B4-BE49-F238E27FC236}">
                  <a16:creationId xmlns:a16="http://schemas.microsoft.com/office/drawing/2014/main" id="{27A5BD4E-0815-2148-B0D8-284C2045CBDC}"/>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0" name="Straight Connector 469">
              <a:extLst>
                <a:ext uri="{FF2B5EF4-FFF2-40B4-BE49-F238E27FC236}">
                  <a16:creationId xmlns:a16="http://schemas.microsoft.com/office/drawing/2014/main" id="{F91B897A-27C5-7F4F-8762-FAB57FD6F758}"/>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1" name="Straight Connector 470">
              <a:extLst>
                <a:ext uri="{FF2B5EF4-FFF2-40B4-BE49-F238E27FC236}">
                  <a16:creationId xmlns:a16="http://schemas.microsoft.com/office/drawing/2014/main" id="{946D84FF-3F9D-244F-938E-E3E7527C2F07}"/>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2" name="Straight Connector 471">
              <a:extLst>
                <a:ext uri="{FF2B5EF4-FFF2-40B4-BE49-F238E27FC236}">
                  <a16:creationId xmlns:a16="http://schemas.microsoft.com/office/drawing/2014/main" id="{9AC11629-6B3E-3548-9F9A-D5BD6CDFB0D3}"/>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73" name="Straight Connector 472">
              <a:extLst>
                <a:ext uri="{FF2B5EF4-FFF2-40B4-BE49-F238E27FC236}">
                  <a16:creationId xmlns:a16="http://schemas.microsoft.com/office/drawing/2014/main" id="{B94EDE5F-34D6-5948-BA38-A192E3095DE2}"/>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sp>
        <p:nvSpPr>
          <p:cNvPr id="474" name="TextBox 473">
            <a:extLst>
              <a:ext uri="{FF2B5EF4-FFF2-40B4-BE49-F238E27FC236}">
                <a16:creationId xmlns:a16="http://schemas.microsoft.com/office/drawing/2014/main" id="{F687463B-6431-5C4F-A1F6-99C3EB5E6436}"/>
              </a:ext>
            </a:extLst>
          </p:cNvPr>
          <p:cNvSpPr txBox="1"/>
          <p:nvPr/>
        </p:nvSpPr>
        <p:spPr>
          <a:xfrm>
            <a:off x="8850372" y="4790213"/>
            <a:ext cx="3093208" cy="1938992"/>
          </a:xfrm>
          <a:prstGeom prst="rect">
            <a:avLst/>
          </a:prstGeom>
          <a:noFill/>
        </p:spPr>
        <p:txBody>
          <a:bodyPr wrap="square" rtlCol="0">
            <a:spAutoFit/>
          </a:bodyPr>
          <a:lstStyle/>
          <a:p>
            <a:r>
              <a:rPr lang="en-US" sz="2400" dirty="0"/>
              <a:t>There are similar 1 bit CBs for feeding 1 bit inputs from 10 horizontal and vertical 1 bit tracks</a:t>
            </a:r>
          </a:p>
        </p:txBody>
      </p:sp>
      <p:grpSp>
        <p:nvGrpSpPr>
          <p:cNvPr id="475" name="Group 474">
            <a:extLst>
              <a:ext uri="{FF2B5EF4-FFF2-40B4-BE49-F238E27FC236}">
                <a16:creationId xmlns:a16="http://schemas.microsoft.com/office/drawing/2014/main" id="{F7AFD2EF-EC8F-8F46-9CB9-D28C767A9120}"/>
              </a:ext>
            </a:extLst>
          </p:cNvPr>
          <p:cNvGrpSpPr/>
          <p:nvPr/>
        </p:nvGrpSpPr>
        <p:grpSpPr>
          <a:xfrm rot="16200000" flipH="1">
            <a:off x="5634340" y="3272519"/>
            <a:ext cx="1079598" cy="4827686"/>
            <a:chOff x="7280674" y="1504106"/>
            <a:chExt cx="1079598" cy="4827686"/>
          </a:xfrm>
        </p:grpSpPr>
        <p:grpSp>
          <p:nvGrpSpPr>
            <p:cNvPr id="476" name="Group 475">
              <a:extLst>
                <a:ext uri="{FF2B5EF4-FFF2-40B4-BE49-F238E27FC236}">
                  <a16:creationId xmlns:a16="http://schemas.microsoft.com/office/drawing/2014/main" id="{5C196D6F-1E9F-1543-8A8A-E281FE5CC020}"/>
                </a:ext>
              </a:extLst>
            </p:cNvPr>
            <p:cNvGrpSpPr/>
            <p:nvPr/>
          </p:nvGrpSpPr>
          <p:grpSpPr>
            <a:xfrm>
              <a:off x="7451643" y="1504107"/>
              <a:ext cx="808853" cy="4827685"/>
              <a:chOff x="7451643" y="1504107"/>
              <a:chExt cx="808853" cy="4827685"/>
            </a:xfrm>
          </p:grpSpPr>
          <p:grpSp>
            <p:nvGrpSpPr>
              <p:cNvPr id="499" name="Group 498">
                <a:extLst>
                  <a:ext uri="{FF2B5EF4-FFF2-40B4-BE49-F238E27FC236}">
                    <a16:creationId xmlns:a16="http://schemas.microsoft.com/office/drawing/2014/main" id="{83300633-CC48-6949-AED3-500C1C94970C}"/>
                  </a:ext>
                </a:extLst>
              </p:cNvPr>
              <p:cNvGrpSpPr/>
              <p:nvPr/>
            </p:nvGrpSpPr>
            <p:grpSpPr>
              <a:xfrm>
                <a:off x="7451643" y="1504107"/>
                <a:ext cx="808853" cy="2509732"/>
                <a:chOff x="7451643" y="1504107"/>
                <a:chExt cx="808853" cy="2509732"/>
              </a:xfrm>
            </p:grpSpPr>
            <p:cxnSp>
              <p:nvCxnSpPr>
                <p:cNvPr id="506" name="Straight Connector 505">
                  <a:extLst>
                    <a:ext uri="{FF2B5EF4-FFF2-40B4-BE49-F238E27FC236}">
                      <a16:creationId xmlns:a16="http://schemas.microsoft.com/office/drawing/2014/main" id="{B77E5D49-0C78-764C-A0AD-45AF77AF275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7" name="Straight Connector 506">
                  <a:extLst>
                    <a:ext uri="{FF2B5EF4-FFF2-40B4-BE49-F238E27FC236}">
                      <a16:creationId xmlns:a16="http://schemas.microsoft.com/office/drawing/2014/main" id="{C6253440-DCCE-1C42-A370-6604CC017B3D}"/>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8" name="Straight Connector 507">
                  <a:extLst>
                    <a:ext uri="{FF2B5EF4-FFF2-40B4-BE49-F238E27FC236}">
                      <a16:creationId xmlns:a16="http://schemas.microsoft.com/office/drawing/2014/main" id="{6FBB0FF9-1377-8B48-A137-4579F7F75348}"/>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09" name="Straight Connector 508">
                  <a:extLst>
                    <a:ext uri="{FF2B5EF4-FFF2-40B4-BE49-F238E27FC236}">
                      <a16:creationId xmlns:a16="http://schemas.microsoft.com/office/drawing/2014/main" id="{7738CE73-142F-D744-B346-ADDD47174308}"/>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510" name="Straight Connector 509">
                  <a:extLst>
                    <a:ext uri="{FF2B5EF4-FFF2-40B4-BE49-F238E27FC236}">
                      <a16:creationId xmlns:a16="http://schemas.microsoft.com/office/drawing/2014/main" id="{2D61486C-BE61-2F4A-9683-D5DA37E77AE6}"/>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500" name="Group 499">
                <a:extLst>
                  <a:ext uri="{FF2B5EF4-FFF2-40B4-BE49-F238E27FC236}">
                    <a16:creationId xmlns:a16="http://schemas.microsoft.com/office/drawing/2014/main" id="{ACCC8A81-C532-194C-88E8-BB1270E8F282}"/>
                  </a:ext>
                </a:extLst>
              </p:cNvPr>
              <p:cNvGrpSpPr/>
              <p:nvPr/>
            </p:nvGrpSpPr>
            <p:grpSpPr>
              <a:xfrm>
                <a:off x="7451643" y="3822060"/>
                <a:ext cx="808853" cy="2509732"/>
                <a:chOff x="7463112" y="1526872"/>
                <a:chExt cx="808853" cy="4804920"/>
              </a:xfrm>
            </p:grpSpPr>
            <p:cxnSp>
              <p:nvCxnSpPr>
                <p:cNvPr id="501" name="Straight Connector 500">
                  <a:extLst>
                    <a:ext uri="{FF2B5EF4-FFF2-40B4-BE49-F238E27FC236}">
                      <a16:creationId xmlns:a16="http://schemas.microsoft.com/office/drawing/2014/main" id="{D0131710-F0C4-C143-8675-201672BE194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2" name="Straight Connector 501">
                  <a:extLst>
                    <a:ext uri="{FF2B5EF4-FFF2-40B4-BE49-F238E27FC236}">
                      <a16:creationId xmlns:a16="http://schemas.microsoft.com/office/drawing/2014/main" id="{D9760E9B-AD31-494F-9BED-AE05A5F7085E}"/>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3" name="Straight Connector 502">
                  <a:extLst>
                    <a:ext uri="{FF2B5EF4-FFF2-40B4-BE49-F238E27FC236}">
                      <a16:creationId xmlns:a16="http://schemas.microsoft.com/office/drawing/2014/main" id="{B046A9AF-DED1-F34C-86CF-12E99FE0ACD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4" name="Straight Connector 503">
                  <a:extLst>
                    <a:ext uri="{FF2B5EF4-FFF2-40B4-BE49-F238E27FC236}">
                      <a16:creationId xmlns:a16="http://schemas.microsoft.com/office/drawing/2014/main" id="{B452046F-1044-A340-A9A7-6AB4412E41BB}"/>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505" name="Straight Connector 504">
                  <a:extLst>
                    <a:ext uri="{FF2B5EF4-FFF2-40B4-BE49-F238E27FC236}">
                      <a16:creationId xmlns:a16="http://schemas.microsoft.com/office/drawing/2014/main" id="{5BBBA6E3-3FE9-034C-B135-D380C24B1DC6}"/>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477" name="Group 476">
              <a:extLst>
                <a:ext uri="{FF2B5EF4-FFF2-40B4-BE49-F238E27FC236}">
                  <a16:creationId xmlns:a16="http://schemas.microsoft.com/office/drawing/2014/main" id="{38497F45-6E16-1244-8161-2C13A7776281}"/>
                </a:ext>
              </a:extLst>
            </p:cNvPr>
            <p:cNvGrpSpPr/>
            <p:nvPr/>
          </p:nvGrpSpPr>
          <p:grpSpPr>
            <a:xfrm flipV="1">
              <a:off x="7551419" y="3559300"/>
              <a:ext cx="808853" cy="2772491"/>
              <a:chOff x="7451643" y="1504107"/>
              <a:chExt cx="808853" cy="2509732"/>
            </a:xfrm>
          </p:grpSpPr>
          <p:cxnSp>
            <p:nvCxnSpPr>
              <p:cNvPr id="494" name="Straight Connector 493">
                <a:extLst>
                  <a:ext uri="{FF2B5EF4-FFF2-40B4-BE49-F238E27FC236}">
                    <a16:creationId xmlns:a16="http://schemas.microsoft.com/office/drawing/2014/main" id="{9DE4EFA8-7C9D-2145-A3D1-E11E6DEF0F40}"/>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5" name="Straight Connector 494">
                <a:extLst>
                  <a:ext uri="{FF2B5EF4-FFF2-40B4-BE49-F238E27FC236}">
                    <a16:creationId xmlns:a16="http://schemas.microsoft.com/office/drawing/2014/main" id="{80CC9879-99D6-5749-BE06-C72AC5CF25C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6" name="Straight Connector 495">
                <a:extLst>
                  <a:ext uri="{FF2B5EF4-FFF2-40B4-BE49-F238E27FC236}">
                    <a16:creationId xmlns:a16="http://schemas.microsoft.com/office/drawing/2014/main" id="{1EDF94A7-3652-3F43-B7FF-49F8D2A1E2C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7" name="Straight Connector 496">
                <a:extLst>
                  <a:ext uri="{FF2B5EF4-FFF2-40B4-BE49-F238E27FC236}">
                    <a16:creationId xmlns:a16="http://schemas.microsoft.com/office/drawing/2014/main" id="{06BEAE19-7D3A-2F48-B13B-99D77AF31598}"/>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98" name="Straight Connector 497">
                <a:extLst>
                  <a:ext uri="{FF2B5EF4-FFF2-40B4-BE49-F238E27FC236}">
                    <a16:creationId xmlns:a16="http://schemas.microsoft.com/office/drawing/2014/main" id="{DFC77677-152A-A843-9EE7-F0E147342784}"/>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78" name="Group 477">
              <a:extLst>
                <a:ext uri="{FF2B5EF4-FFF2-40B4-BE49-F238E27FC236}">
                  <a16:creationId xmlns:a16="http://schemas.microsoft.com/office/drawing/2014/main" id="{1E8126AA-1897-F840-9B40-50D3C249B1F9}"/>
                </a:ext>
              </a:extLst>
            </p:cNvPr>
            <p:cNvGrpSpPr/>
            <p:nvPr/>
          </p:nvGrpSpPr>
          <p:grpSpPr>
            <a:xfrm flipV="1">
              <a:off x="7551419" y="1504106"/>
              <a:ext cx="808853" cy="2267051"/>
              <a:chOff x="7463112" y="1526872"/>
              <a:chExt cx="808853" cy="4804920"/>
            </a:xfrm>
          </p:grpSpPr>
          <p:cxnSp>
            <p:nvCxnSpPr>
              <p:cNvPr id="489" name="Straight Connector 488">
                <a:extLst>
                  <a:ext uri="{FF2B5EF4-FFF2-40B4-BE49-F238E27FC236}">
                    <a16:creationId xmlns:a16="http://schemas.microsoft.com/office/drawing/2014/main" id="{C57BDE99-F2BC-FF4B-97CE-384A3C1DE0C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0" name="Straight Connector 489">
                <a:extLst>
                  <a:ext uri="{FF2B5EF4-FFF2-40B4-BE49-F238E27FC236}">
                    <a16:creationId xmlns:a16="http://schemas.microsoft.com/office/drawing/2014/main" id="{EE9CE7E4-B809-9141-A3E8-78CCC8EB918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1" name="Straight Connector 490">
                <a:extLst>
                  <a:ext uri="{FF2B5EF4-FFF2-40B4-BE49-F238E27FC236}">
                    <a16:creationId xmlns:a16="http://schemas.microsoft.com/office/drawing/2014/main" id="{6BEC2791-3D5A-094D-AD98-E46FAEDEE41F}"/>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2" name="Straight Connector 491">
                <a:extLst>
                  <a:ext uri="{FF2B5EF4-FFF2-40B4-BE49-F238E27FC236}">
                    <a16:creationId xmlns:a16="http://schemas.microsoft.com/office/drawing/2014/main" id="{1328240A-2D9E-2D49-A431-8A294EAFC32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93" name="Straight Connector 492">
                <a:extLst>
                  <a:ext uri="{FF2B5EF4-FFF2-40B4-BE49-F238E27FC236}">
                    <a16:creationId xmlns:a16="http://schemas.microsoft.com/office/drawing/2014/main" id="{40489B67-2750-BE4E-8FE8-0A79B3516D67}"/>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cxnSp>
          <p:nvCxnSpPr>
            <p:cNvPr id="479" name="Straight Connector 478">
              <a:extLst>
                <a:ext uri="{FF2B5EF4-FFF2-40B4-BE49-F238E27FC236}">
                  <a16:creationId xmlns:a16="http://schemas.microsoft.com/office/drawing/2014/main" id="{8291CB14-874F-FA47-BF5B-1A8B8DADDEEE}"/>
                </a:ext>
              </a:extLst>
            </p:cNvPr>
            <p:cNvCxnSpPr>
              <a:cxnSpLocks/>
            </p:cNvCxnSpPr>
            <p:nvPr/>
          </p:nvCxnSpPr>
          <p:spPr>
            <a:xfrm>
              <a:off x="7280674" y="2147731"/>
              <a:ext cx="979822"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0" name="Straight Connector 479">
              <a:extLst>
                <a:ext uri="{FF2B5EF4-FFF2-40B4-BE49-F238E27FC236}">
                  <a16:creationId xmlns:a16="http://schemas.microsoft.com/office/drawing/2014/main" id="{A4E934C3-62BC-824D-80A1-217D9CEB6C64}"/>
                </a:ext>
              </a:extLst>
            </p:cNvPr>
            <p:cNvCxnSpPr>
              <a:cxnSpLocks/>
            </p:cNvCxnSpPr>
            <p:nvPr/>
          </p:nvCxnSpPr>
          <p:spPr>
            <a:xfrm>
              <a:off x="7280674" y="2351519"/>
              <a:ext cx="77760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1" name="Straight Connector 480">
              <a:extLst>
                <a:ext uri="{FF2B5EF4-FFF2-40B4-BE49-F238E27FC236}">
                  <a16:creationId xmlns:a16="http://schemas.microsoft.com/office/drawing/2014/main" id="{A1ED7EC3-6401-F448-9318-26C24D141F53}"/>
                </a:ext>
              </a:extLst>
            </p:cNvPr>
            <p:cNvCxnSpPr>
              <a:cxnSpLocks/>
            </p:cNvCxnSpPr>
            <p:nvPr/>
          </p:nvCxnSpPr>
          <p:spPr>
            <a:xfrm>
              <a:off x="7280674" y="2555307"/>
              <a:ext cx="57539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2" name="Straight Connector 481">
              <a:extLst>
                <a:ext uri="{FF2B5EF4-FFF2-40B4-BE49-F238E27FC236}">
                  <a16:creationId xmlns:a16="http://schemas.microsoft.com/office/drawing/2014/main" id="{BCAD376B-B628-BB47-A80F-870C167AAB17}"/>
                </a:ext>
              </a:extLst>
            </p:cNvPr>
            <p:cNvCxnSpPr>
              <a:cxnSpLocks/>
            </p:cNvCxnSpPr>
            <p:nvPr/>
          </p:nvCxnSpPr>
          <p:spPr>
            <a:xfrm>
              <a:off x="7280674" y="2860989"/>
              <a:ext cx="270745"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3" name="Straight Connector 482">
              <a:extLst>
                <a:ext uri="{FF2B5EF4-FFF2-40B4-BE49-F238E27FC236}">
                  <a16:creationId xmlns:a16="http://schemas.microsoft.com/office/drawing/2014/main" id="{24EA90B4-89E9-AA4D-8AA2-7DB4854B768C}"/>
                </a:ext>
              </a:extLst>
            </p:cNvPr>
            <p:cNvCxnSpPr>
              <a:cxnSpLocks/>
            </p:cNvCxnSpPr>
            <p:nvPr/>
          </p:nvCxnSpPr>
          <p:spPr>
            <a:xfrm flipV="1">
              <a:off x="7280674" y="2758973"/>
              <a:ext cx="373182" cy="122"/>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4" name="Straight Connector 483">
              <a:extLst>
                <a:ext uri="{FF2B5EF4-FFF2-40B4-BE49-F238E27FC236}">
                  <a16:creationId xmlns:a16="http://schemas.microsoft.com/office/drawing/2014/main" id="{49C64F2E-A2D8-4848-BE2C-31B64C5108E5}"/>
                </a:ext>
              </a:extLst>
            </p:cNvPr>
            <p:cNvCxnSpPr>
              <a:cxnSpLocks/>
            </p:cNvCxnSpPr>
            <p:nvPr/>
          </p:nvCxnSpPr>
          <p:spPr>
            <a:xfrm>
              <a:off x="7280674" y="2453413"/>
              <a:ext cx="675171"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5" name="Straight Connector 484">
              <a:extLst>
                <a:ext uri="{FF2B5EF4-FFF2-40B4-BE49-F238E27FC236}">
                  <a16:creationId xmlns:a16="http://schemas.microsoft.com/office/drawing/2014/main" id="{61A09322-1A11-7643-824C-61848114CA46}"/>
                </a:ext>
              </a:extLst>
            </p:cNvPr>
            <p:cNvCxnSpPr>
              <a:cxnSpLocks/>
            </p:cNvCxnSpPr>
            <p:nvPr/>
          </p:nvCxnSpPr>
          <p:spPr>
            <a:xfrm>
              <a:off x="7280674" y="2657201"/>
              <a:ext cx="47295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6" name="Straight Connector 485">
              <a:extLst>
                <a:ext uri="{FF2B5EF4-FFF2-40B4-BE49-F238E27FC236}">
                  <a16:creationId xmlns:a16="http://schemas.microsoft.com/office/drawing/2014/main" id="{6C868803-680B-2A46-891F-31C1C780CB0F}"/>
                </a:ext>
              </a:extLst>
            </p:cNvPr>
            <p:cNvCxnSpPr>
              <a:cxnSpLocks/>
            </p:cNvCxnSpPr>
            <p:nvPr/>
          </p:nvCxnSpPr>
          <p:spPr>
            <a:xfrm>
              <a:off x="7280674" y="2962885"/>
              <a:ext cx="170968"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7" name="Straight Connector 486">
              <a:extLst>
                <a:ext uri="{FF2B5EF4-FFF2-40B4-BE49-F238E27FC236}">
                  <a16:creationId xmlns:a16="http://schemas.microsoft.com/office/drawing/2014/main" id="{B4A3C677-290F-E946-857E-4FCF93E8A3E8}"/>
                </a:ext>
              </a:extLst>
            </p:cNvPr>
            <p:cNvCxnSpPr>
              <a:cxnSpLocks/>
            </p:cNvCxnSpPr>
            <p:nvPr/>
          </p:nvCxnSpPr>
          <p:spPr>
            <a:xfrm>
              <a:off x="7280674" y="2249625"/>
              <a:ext cx="877384" cy="0"/>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488" name="Straight Connector 487">
              <a:extLst>
                <a:ext uri="{FF2B5EF4-FFF2-40B4-BE49-F238E27FC236}">
                  <a16:creationId xmlns:a16="http://schemas.microsoft.com/office/drawing/2014/main" id="{C3504D40-EFA3-8147-BF8C-A4576169B3B6}"/>
                </a:ext>
              </a:extLst>
            </p:cNvPr>
            <p:cNvCxnSpPr>
              <a:cxnSpLocks/>
            </p:cNvCxnSpPr>
            <p:nvPr/>
          </p:nvCxnSpPr>
          <p:spPr>
            <a:xfrm>
              <a:off x="7280674" y="2045837"/>
              <a:ext cx="1079598" cy="2135"/>
            </a:xfrm>
            <a:prstGeom prst="line">
              <a:avLst/>
            </a:prstGeom>
            <a:ln w="28575"/>
          </p:spPr>
          <p:style>
            <a:lnRef idx="2">
              <a:schemeClr val="accent6"/>
            </a:lnRef>
            <a:fillRef idx="0">
              <a:schemeClr val="accent6"/>
            </a:fillRef>
            <a:effectRef idx="1">
              <a:schemeClr val="accent6"/>
            </a:effectRef>
            <a:fontRef idx="minor">
              <a:schemeClr val="tx1"/>
            </a:fontRef>
          </p:style>
        </p:cxnSp>
      </p:grpSp>
      <p:grpSp>
        <p:nvGrpSpPr>
          <p:cNvPr id="45" name="Group 44">
            <a:extLst>
              <a:ext uri="{FF2B5EF4-FFF2-40B4-BE49-F238E27FC236}">
                <a16:creationId xmlns:a16="http://schemas.microsoft.com/office/drawing/2014/main" id="{2478419F-8599-EA44-9920-76295A09C4EE}"/>
              </a:ext>
            </a:extLst>
          </p:cNvPr>
          <p:cNvGrpSpPr/>
          <p:nvPr/>
        </p:nvGrpSpPr>
        <p:grpSpPr>
          <a:xfrm rot="16200000" flipH="1">
            <a:off x="4557293" y="3886598"/>
            <a:ext cx="905376" cy="1611019"/>
            <a:chOff x="4561293" y="3758350"/>
            <a:chExt cx="905376" cy="1611019"/>
          </a:xfrm>
        </p:grpSpPr>
        <p:sp>
          <p:nvSpPr>
            <p:cNvPr id="511" name="Trapezoid 510">
              <a:extLst>
                <a:ext uri="{FF2B5EF4-FFF2-40B4-BE49-F238E27FC236}">
                  <a16:creationId xmlns:a16="http://schemas.microsoft.com/office/drawing/2014/main" id="{C4306EBA-9975-244C-BE39-327759EC7E69}"/>
                </a:ext>
              </a:extLst>
            </p:cNvPr>
            <p:cNvSpPr/>
            <p:nvPr/>
          </p:nvSpPr>
          <p:spPr>
            <a:xfrm rot="16200000">
              <a:off x="4689064" y="4086292"/>
              <a:ext cx="1105548" cy="449663"/>
            </a:xfrm>
            <a:prstGeom prst="trapezoid">
              <a:avLst>
                <a:gd name="adj" fmla="val 407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CB</a:t>
              </a:r>
              <a:endParaRPr lang="en-US" b="1" dirty="0"/>
            </a:p>
          </p:txBody>
        </p:sp>
        <p:cxnSp>
          <p:nvCxnSpPr>
            <p:cNvPr id="512" name="Straight Connector 511">
              <a:extLst>
                <a:ext uri="{FF2B5EF4-FFF2-40B4-BE49-F238E27FC236}">
                  <a16:creationId xmlns:a16="http://schemas.microsoft.com/office/drawing/2014/main" id="{8AAFCA7E-6F1F-E247-B88D-55AD4FD608C1}"/>
                </a:ext>
              </a:extLst>
            </p:cNvPr>
            <p:cNvCxnSpPr>
              <a:cxnSpLocks/>
              <a:endCxn id="511" idx="0"/>
            </p:cNvCxnSpPr>
            <p:nvPr/>
          </p:nvCxnSpPr>
          <p:spPr>
            <a:xfrm>
              <a:off x="4561293" y="4311122"/>
              <a:ext cx="455715" cy="2"/>
            </a:xfrm>
            <a:prstGeom prst="line">
              <a:avLst/>
            </a:prstGeom>
            <a:ln w="28575">
              <a:headEnd type="triangle" w="lg" len="lg"/>
              <a:tailEnd type="none" w="med" len="med"/>
            </a:ln>
          </p:spPr>
          <p:style>
            <a:lnRef idx="2">
              <a:schemeClr val="accent6"/>
            </a:lnRef>
            <a:fillRef idx="0">
              <a:schemeClr val="accent6"/>
            </a:fillRef>
            <a:effectRef idx="1">
              <a:schemeClr val="accent6"/>
            </a:effectRef>
            <a:fontRef idx="minor">
              <a:schemeClr val="tx1"/>
            </a:fontRef>
          </p:style>
        </p:cxnSp>
        <p:sp>
          <p:nvSpPr>
            <p:cNvPr id="513" name="Rectangle 512">
              <a:extLst>
                <a:ext uri="{FF2B5EF4-FFF2-40B4-BE49-F238E27FC236}">
                  <a16:creationId xmlns:a16="http://schemas.microsoft.com/office/drawing/2014/main" id="{BE7073A6-0979-0647-9447-8EEA32CECA06}"/>
                </a:ext>
              </a:extLst>
            </p:cNvPr>
            <p:cNvSpPr/>
            <p:nvPr/>
          </p:nvSpPr>
          <p:spPr>
            <a:xfrm>
              <a:off x="5133127" y="5149741"/>
              <a:ext cx="217424" cy="2196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14" name="Straight Arrow Connector 513">
              <a:extLst>
                <a:ext uri="{FF2B5EF4-FFF2-40B4-BE49-F238E27FC236}">
                  <a16:creationId xmlns:a16="http://schemas.microsoft.com/office/drawing/2014/main" id="{C1EFA80A-27D4-494E-9AC5-3C98644099BA}"/>
                </a:ext>
              </a:extLst>
            </p:cNvPr>
            <p:cNvCxnSpPr>
              <a:cxnSpLocks/>
              <a:stCxn id="513" idx="0"/>
              <a:endCxn id="511" idx="1"/>
            </p:cNvCxnSpPr>
            <p:nvPr/>
          </p:nvCxnSpPr>
          <p:spPr>
            <a:xfrm flipV="1">
              <a:off x="5241839" y="4772329"/>
              <a:ext cx="0" cy="377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2" name="Rectangle 131">
            <a:extLst>
              <a:ext uri="{FF2B5EF4-FFF2-40B4-BE49-F238E27FC236}">
                <a16:creationId xmlns:a16="http://schemas.microsoft.com/office/drawing/2014/main" id="{EB356B0E-AE44-1A4B-BBD6-240107AB126A}"/>
              </a:ext>
            </a:extLst>
          </p:cNvPr>
          <p:cNvSpPr/>
          <p:nvPr/>
        </p:nvSpPr>
        <p:spPr>
          <a:xfrm>
            <a:off x="7139318" y="5164584"/>
            <a:ext cx="1198634" cy="1190250"/>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SB</a:t>
            </a:r>
          </a:p>
        </p:txBody>
      </p:sp>
    </p:spTree>
    <p:extLst>
      <p:ext uri="{BB962C8B-B14F-4D97-AF65-F5344CB8AC3E}">
        <p14:creationId xmlns:p14="http://schemas.microsoft.com/office/powerpoint/2010/main" val="36519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838200" y="365125"/>
            <a:ext cx="10515600" cy="1325563"/>
          </a:xfrm>
        </p:spPr>
        <p:txBody>
          <a:bodyPr/>
          <a:lstStyle/>
          <a:p>
            <a:r>
              <a:rPr lang="en-US" dirty="0"/>
              <a:t>Switch Box (SB)</a:t>
            </a:r>
          </a:p>
        </p:txBody>
      </p:sp>
      <p:grpSp>
        <p:nvGrpSpPr>
          <p:cNvPr id="22" name="Group 21">
            <a:extLst>
              <a:ext uri="{FF2B5EF4-FFF2-40B4-BE49-F238E27FC236}">
                <a16:creationId xmlns:a16="http://schemas.microsoft.com/office/drawing/2014/main" id="{59BF73A2-7E5F-7444-B20E-5A513E4492C6}"/>
              </a:ext>
            </a:extLst>
          </p:cNvPr>
          <p:cNvGrpSpPr/>
          <p:nvPr/>
        </p:nvGrpSpPr>
        <p:grpSpPr>
          <a:xfrm>
            <a:off x="6290316" y="714762"/>
            <a:ext cx="1525107" cy="339342"/>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6240214"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96385"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858938"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477661" y="2203409"/>
            <a:ext cx="2387862"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nvGrpSpPr>
          <p:cNvPr id="455" name="Group 454">
            <a:extLst>
              <a:ext uri="{FF2B5EF4-FFF2-40B4-BE49-F238E27FC236}">
                <a16:creationId xmlns:a16="http://schemas.microsoft.com/office/drawing/2014/main" id="{50F2FFBB-C858-F647-BBC5-E7CD4C7F8FA3}"/>
              </a:ext>
            </a:extLst>
          </p:cNvPr>
          <p:cNvGrpSpPr/>
          <p:nvPr/>
        </p:nvGrpSpPr>
        <p:grpSpPr>
          <a:xfrm flipV="1">
            <a:off x="6478446" y="1773573"/>
            <a:ext cx="1525107" cy="2294870"/>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6478446" y="1009480"/>
            <a:ext cx="1525107" cy="826072"/>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6279080" y="3024661"/>
            <a:ext cx="1713237" cy="335368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7434031" y="1855374"/>
            <a:ext cx="1713236" cy="335368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5124131" y="1844138"/>
            <a:ext cx="1713236" cy="335368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6005676" y="2434521"/>
            <a:ext cx="2260046" cy="2244238"/>
          </a:xfrm>
          <a:prstGeom prst="rect">
            <a:avLst/>
          </a:prstGeom>
          <a:solidFill>
            <a:srgbClr val="45AECD"/>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5359634" y="1757222"/>
            <a:ext cx="644673" cy="67172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6151563" y="365125"/>
            <a:ext cx="2002833" cy="594357"/>
            <a:chOff x="5451466" y="516904"/>
            <a:chExt cx="2002833" cy="594357"/>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802612" cy="369332"/>
              <a:chOff x="5651687" y="741929"/>
              <a:chExt cx="1802612" cy="369332"/>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802612" cy="369332"/>
              <a:chOff x="5651687" y="741929"/>
              <a:chExt cx="1802612" cy="369332"/>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6141171" y="6106171"/>
            <a:ext cx="1802612" cy="369332"/>
            <a:chOff x="5651687" y="741929"/>
            <a:chExt cx="1802612" cy="369332"/>
          </a:xfrm>
        </p:grpSpPr>
        <p:sp>
          <p:nvSpPr>
            <p:cNvPr id="201" name="TextBox 200">
              <a:extLst>
                <a:ext uri="{FF2B5EF4-FFF2-40B4-BE49-F238E27FC236}">
                  <a16:creationId xmlns:a16="http://schemas.microsoft.com/office/drawing/2014/main" id="{58D1C45B-D547-5641-BBE8-71ED7A940E82}"/>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6327945" y="6365238"/>
            <a:ext cx="1802612" cy="369332"/>
            <a:chOff x="5651687" y="741929"/>
            <a:chExt cx="1802612" cy="369332"/>
          </a:xfrm>
        </p:grpSpPr>
        <p:sp>
          <p:nvSpPr>
            <p:cNvPr id="196" name="TextBox 195">
              <a:extLst>
                <a:ext uri="{FF2B5EF4-FFF2-40B4-BE49-F238E27FC236}">
                  <a16:creationId xmlns:a16="http://schemas.microsoft.com/office/drawing/2014/main" id="{0A237625-7D66-8048-8100-80E4C1C58B24}"/>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8984772" y="3443227"/>
            <a:ext cx="1802612" cy="369332"/>
            <a:chOff x="5651687" y="741929"/>
            <a:chExt cx="1802612" cy="369332"/>
          </a:xfrm>
        </p:grpSpPr>
        <p:sp>
          <p:nvSpPr>
            <p:cNvPr id="214" name="TextBox 213">
              <a:extLst>
                <a:ext uri="{FF2B5EF4-FFF2-40B4-BE49-F238E27FC236}">
                  <a16:creationId xmlns:a16="http://schemas.microsoft.com/office/drawing/2014/main" id="{6C2170A4-7EEB-DF47-AECB-2F3A1F02BCD0}"/>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9257286" y="3269900"/>
            <a:ext cx="1802612" cy="369332"/>
            <a:chOff x="5651687" y="741929"/>
            <a:chExt cx="1802612" cy="369332"/>
          </a:xfrm>
        </p:grpSpPr>
        <p:sp>
          <p:nvSpPr>
            <p:cNvPr id="209" name="TextBox 208">
              <a:extLst>
                <a:ext uri="{FF2B5EF4-FFF2-40B4-BE49-F238E27FC236}">
                  <a16:creationId xmlns:a16="http://schemas.microsoft.com/office/drawing/2014/main" id="{57D3261A-8970-C143-923C-5FAB96CBAE1C}"/>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3194483" y="3426810"/>
            <a:ext cx="1802612" cy="369332"/>
            <a:chOff x="5651687" y="741929"/>
            <a:chExt cx="1802612" cy="369332"/>
          </a:xfrm>
        </p:grpSpPr>
        <p:sp>
          <p:nvSpPr>
            <p:cNvPr id="226" name="TextBox 225">
              <a:extLst>
                <a:ext uri="{FF2B5EF4-FFF2-40B4-BE49-F238E27FC236}">
                  <a16:creationId xmlns:a16="http://schemas.microsoft.com/office/drawing/2014/main" id="{BA54426D-965D-BC42-8252-9D493C3010A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3466997" y="3253483"/>
            <a:ext cx="1802612" cy="369332"/>
            <a:chOff x="5651687" y="741929"/>
            <a:chExt cx="1802612" cy="369332"/>
          </a:xfrm>
        </p:grpSpPr>
        <p:sp>
          <p:nvSpPr>
            <p:cNvPr id="232" name="TextBox 231">
              <a:extLst>
                <a:ext uri="{FF2B5EF4-FFF2-40B4-BE49-F238E27FC236}">
                  <a16:creationId xmlns:a16="http://schemas.microsoft.com/office/drawing/2014/main" id="{6C6EE990-8C3D-0940-9E19-A7C12AA7E86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cxnSp>
        <p:nvCxnSpPr>
          <p:cNvPr id="447" name="Straight Connector 446">
            <a:extLst>
              <a:ext uri="{FF2B5EF4-FFF2-40B4-BE49-F238E27FC236}">
                <a16:creationId xmlns:a16="http://schemas.microsoft.com/office/drawing/2014/main" id="{BC075D64-F76E-C84C-BFF3-3CB1D7387E4D}"/>
              </a:ext>
            </a:extLst>
          </p:cNvPr>
          <p:cNvCxnSpPr>
            <a:cxnSpLocks/>
          </p:cNvCxnSpPr>
          <p:nvPr/>
        </p:nvCxnSpPr>
        <p:spPr>
          <a:xfrm>
            <a:off x="7813588" y="1016069"/>
            <a:ext cx="0" cy="1503555"/>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sp>
        <p:nvSpPr>
          <p:cNvPr id="439" name="Rectangle 438">
            <a:extLst>
              <a:ext uri="{FF2B5EF4-FFF2-40B4-BE49-F238E27FC236}">
                <a16:creationId xmlns:a16="http://schemas.microsoft.com/office/drawing/2014/main" id="{DB0B98F6-FB43-DF4F-9F65-92B00E1AE264}"/>
              </a:ext>
            </a:extLst>
          </p:cNvPr>
          <p:cNvSpPr/>
          <p:nvPr/>
        </p:nvSpPr>
        <p:spPr>
          <a:xfrm>
            <a:off x="7275464" y="2528707"/>
            <a:ext cx="160051" cy="1598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00" name="Straight Arrow Connector 299">
            <a:extLst>
              <a:ext uri="{FF2B5EF4-FFF2-40B4-BE49-F238E27FC236}">
                <a16:creationId xmlns:a16="http://schemas.microsoft.com/office/drawing/2014/main" id="{842593EA-9A9C-3D48-A656-74DB592D755A}"/>
              </a:ext>
            </a:extLst>
          </p:cNvPr>
          <p:cNvCxnSpPr>
            <a:cxnSpLocks/>
            <a:stCxn id="439" idx="3"/>
            <a:endCxn id="396" idx="3"/>
          </p:cNvCxnSpPr>
          <p:nvPr/>
        </p:nvCxnSpPr>
        <p:spPr>
          <a:xfrm>
            <a:off x="7435515" y="2608610"/>
            <a:ext cx="186939" cy="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Rectangle 324">
            <a:extLst>
              <a:ext uri="{FF2B5EF4-FFF2-40B4-BE49-F238E27FC236}">
                <a16:creationId xmlns:a16="http://schemas.microsoft.com/office/drawing/2014/main" id="{DAFADDED-99BB-3E4B-8543-4F348EBB9C7B}"/>
              </a:ext>
            </a:extLst>
          </p:cNvPr>
          <p:cNvSpPr/>
          <p:nvPr/>
        </p:nvSpPr>
        <p:spPr>
          <a:xfrm>
            <a:off x="7532374" y="2840793"/>
            <a:ext cx="339164" cy="15525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396" name="Trapezoid 395">
            <a:extLst>
              <a:ext uri="{FF2B5EF4-FFF2-40B4-BE49-F238E27FC236}">
                <a16:creationId xmlns:a16="http://schemas.microsoft.com/office/drawing/2014/main" id="{3024FD87-D678-104E-964C-CF1E9823EE90}"/>
              </a:ext>
            </a:extLst>
          </p:cNvPr>
          <p:cNvSpPr/>
          <p:nvPr/>
        </p:nvSpPr>
        <p:spPr>
          <a:xfrm flipH="1">
            <a:off x="7558183" y="2526536"/>
            <a:ext cx="520502" cy="164790"/>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sp>
        <p:nvSpPr>
          <p:cNvPr id="398" name="Trapezoid 397">
            <a:extLst>
              <a:ext uri="{FF2B5EF4-FFF2-40B4-BE49-F238E27FC236}">
                <a16:creationId xmlns:a16="http://schemas.microsoft.com/office/drawing/2014/main" id="{5C149541-3EFF-B749-BC15-67BB5B9E8F44}"/>
              </a:ext>
            </a:extLst>
          </p:cNvPr>
          <p:cNvSpPr/>
          <p:nvPr/>
        </p:nvSpPr>
        <p:spPr>
          <a:xfrm flipH="1">
            <a:off x="7442514" y="3178055"/>
            <a:ext cx="520502" cy="164790"/>
          </a:xfrm>
          <a:prstGeom prst="trapezoid">
            <a:avLst>
              <a:gd name="adj" fmla="val 7800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p>
        </p:txBody>
      </p:sp>
      <p:cxnSp>
        <p:nvCxnSpPr>
          <p:cNvPr id="574" name="Straight Arrow Connector 573">
            <a:extLst>
              <a:ext uri="{FF2B5EF4-FFF2-40B4-BE49-F238E27FC236}">
                <a16:creationId xmlns:a16="http://schemas.microsoft.com/office/drawing/2014/main" id="{A173B6FE-E547-2247-8C7D-17FEFC1BF43C}"/>
              </a:ext>
            </a:extLst>
          </p:cNvPr>
          <p:cNvCxnSpPr/>
          <p:nvPr/>
        </p:nvCxnSpPr>
        <p:spPr>
          <a:xfrm flipV="1">
            <a:off x="7695826" y="2696574"/>
            <a:ext cx="0" cy="1349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Straight Arrow Connector 401">
            <a:extLst>
              <a:ext uri="{FF2B5EF4-FFF2-40B4-BE49-F238E27FC236}">
                <a16:creationId xmlns:a16="http://schemas.microsoft.com/office/drawing/2014/main" id="{0D0648B5-3558-DF4B-8860-C7A3788BAEBE}"/>
              </a:ext>
            </a:extLst>
          </p:cNvPr>
          <p:cNvCxnSpPr>
            <a:cxnSpLocks/>
            <a:stCxn id="398" idx="0"/>
            <a:endCxn id="325" idx="2"/>
          </p:cNvCxnSpPr>
          <p:nvPr/>
        </p:nvCxnSpPr>
        <p:spPr>
          <a:xfrm flipH="1" flipV="1">
            <a:off x="7701956" y="2996049"/>
            <a:ext cx="809" cy="1820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32F07C35-FABD-1746-839B-31B470A650D2}"/>
              </a:ext>
            </a:extLst>
          </p:cNvPr>
          <p:cNvSpPr/>
          <p:nvPr/>
        </p:nvSpPr>
        <p:spPr>
          <a:xfrm>
            <a:off x="7162741" y="3180547"/>
            <a:ext cx="160051" cy="1598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10" name="Straight Arrow Connector 409">
            <a:extLst>
              <a:ext uri="{FF2B5EF4-FFF2-40B4-BE49-F238E27FC236}">
                <a16:creationId xmlns:a16="http://schemas.microsoft.com/office/drawing/2014/main" id="{2ADBB337-51A9-8C42-877B-A704E7D95D8A}"/>
              </a:ext>
            </a:extLst>
          </p:cNvPr>
          <p:cNvCxnSpPr>
            <a:cxnSpLocks/>
            <a:stCxn id="409" idx="3"/>
            <a:endCxn id="398" idx="3"/>
          </p:cNvCxnSpPr>
          <p:nvPr/>
        </p:nvCxnSpPr>
        <p:spPr>
          <a:xfrm>
            <a:off x="7322792" y="3260450"/>
            <a:ext cx="1839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Elbow Connector 247">
            <a:extLst>
              <a:ext uri="{FF2B5EF4-FFF2-40B4-BE49-F238E27FC236}">
                <a16:creationId xmlns:a16="http://schemas.microsoft.com/office/drawing/2014/main" id="{83DA5502-6201-DF4B-AEE3-D24F7AFDD513}"/>
              </a:ext>
            </a:extLst>
          </p:cNvPr>
          <p:cNvCxnSpPr>
            <a:cxnSpLocks/>
            <a:stCxn id="398" idx="0"/>
          </p:cNvCxnSpPr>
          <p:nvPr/>
        </p:nvCxnSpPr>
        <p:spPr>
          <a:xfrm rot="5400000" flipH="1" flipV="1">
            <a:off x="7589145" y="2810195"/>
            <a:ext cx="481481" cy="254240"/>
          </a:xfrm>
          <a:prstGeom prst="bentConnector3">
            <a:avLst>
              <a:gd name="adj1" fmla="val 10627"/>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D1469BB-8F08-E547-9F43-A9AF4714E667}"/>
              </a:ext>
            </a:extLst>
          </p:cNvPr>
          <p:cNvSpPr txBox="1"/>
          <p:nvPr/>
        </p:nvSpPr>
        <p:spPr>
          <a:xfrm>
            <a:off x="6643148" y="2621500"/>
            <a:ext cx="1020878" cy="584775"/>
          </a:xfrm>
          <a:prstGeom prst="rect">
            <a:avLst/>
          </a:prstGeom>
          <a:noFill/>
        </p:spPr>
        <p:txBody>
          <a:bodyPr wrap="square" rtlCol="0">
            <a:spAutoFit/>
          </a:bodyPr>
          <a:lstStyle/>
          <a:p>
            <a:r>
              <a:rPr lang="en-US" sz="1600" dirty="0"/>
              <a:t>Pipeline register</a:t>
            </a:r>
          </a:p>
        </p:txBody>
      </p:sp>
      <p:sp>
        <p:nvSpPr>
          <p:cNvPr id="257" name="Triangle 256">
            <a:extLst>
              <a:ext uri="{FF2B5EF4-FFF2-40B4-BE49-F238E27FC236}">
                <a16:creationId xmlns:a16="http://schemas.microsoft.com/office/drawing/2014/main" id="{BE15C155-975C-D541-9DD5-F5138CCAACB8}"/>
              </a:ext>
            </a:extLst>
          </p:cNvPr>
          <p:cNvSpPr/>
          <p:nvPr/>
        </p:nvSpPr>
        <p:spPr>
          <a:xfrm rot="5400000">
            <a:off x="7526082" y="2871218"/>
            <a:ext cx="117009" cy="9806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dk1"/>
              </a:solidFill>
            </a:endParaRPr>
          </a:p>
        </p:txBody>
      </p:sp>
      <p:cxnSp>
        <p:nvCxnSpPr>
          <p:cNvPr id="270" name="Elbow Connector 269">
            <a:extLst>
              <a:ext uri="{FF2B5EF4-FFF2-40B4-BE49-F238E27FC236}">
                <a16:creationId xmlns:a16="http://schemas.microsoft.com/office/drawing/2014/main" id="{79731700-6AB7-9C4A-B89E-08A939F8CE16}"/>
              </a:ext>
            </a:extLst>
          </p:cNvPr>
          <p:cNvCxnSpPr>
            <a:cxnSpLocks/>
            <a:stCxn id="578" idx="1"/>
            <a:endCxn id="444" idx="2"/>
          </p:cNvCxnSpPr>
          <p:nvPr/>
        </p:nvCxnSpPr>
        <p:spPr>
          <a:xfrm rot="10800000">
            <a:off x="7823745" y="3335009"/>
            <a:ext cx="453377" cy="1054781"/>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8" name="Rectangle 437">
            <a:extLst>
              <a:ext uri="{FF2B5EF4-FFF2-40B4-BE49-F238E27FC236}">
                <a16:creationId xmlns:a16="http://schemas.microsoft.com/office/drawing/2014/main" id="{A0C466B4-B1C3-E74D-AC96-EF90B1A28E6C}"/>
              </a:ext>
            </a:extLst>
          </p:cNvPr>
          <p:cNvSpPr/>
          <p:nvPr/>
        </p:nvSpPr>
        <p:spPr>
          <a:xfrm>
            <a:off x="7507976"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2" name="Rectangle 441">
            <a:extLst>
              <a:ext uri="{FF2B5EF4-FFF2-40B4-BE49-F238E27FC236}">
                <a16:creationId xmlns:a16="http://schemas.microsoft.com/office/drawing/2014/main" id="{D04EEBDE-310E-854A-B548-593F29B30052}"/>
              </a:ext>
            </a:extLst>
          </p:cNvPr>
          <p:cNvSpPr/>
          <p:nvPr/>
        </p:nvSpPr>
        <p:spPr>
          <a:xfrm>
            <a:off x="7586557"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3" name="Rectangle 442">
            <a:extLst>
              <a:ext uri="{FF2B5EF4-FFF2-40B4-BE49-F238E27FC236}">
                <a16:creationId xmlns:a16="http://schemas.microsoft.com/office/drawing/2014/main" id="{71B132A5-2536-5A40-AA95-F1AD4A3EF7A6}"/>
              </a:ext>
            </a:extLst>
          </p:cNvPr>
          <p:cNvSpPr/>
          <p:nvPr/>
        </p:nvSpPr>
        <p:spPr>
          <a:xfrm>
            <a:off x="7665138"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4" name="Rectangle 443">
            <a:extLst>
              <a:ext uri="{FF2B5EF4-FFF2-40B4-BE49-F238E27FC236}">
                <a16:creationId xmlns:a16="http://schemas.microsoft.com/office/drawing/2014/main" id="{2928A230-8971-8E49-91F5-995A3FF87CFA}"/>
              </a:ext>
            </a:extLst>
          </p:cNvPr>
          <p:cNvSpPr/>
          <p:nvPr/>
        </p:nvSpPr>
        <p:spPr>
          <a:xfrm>
            <a:off x="7743718" y="317520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445" name="Elbow Connector 444">
            <a:extLst>
              <a:ext uri="{FF2B5EF4-FFF2-40B4-BE49-F238E27FC236}">
                <a16:creationId xmlns:a16="http://schemas.microsoft.com/office/drawing/2014/main" id="{FFFEC9C7-6626-6E4F-9327-4C2BCF2AFF18}"/>
              </a:ext>
            </a:extLst>
          </p:cNvPr>
          <p:cNvCxnSpPr>
            <a:cxnSpLocks/>
            <a:stCxn id="580" idx="0"/>
            <a:endCxn id="443" idx="2"/>
          </p:cNvCxnSpPr>
          <p:nvPr/>
        </p:nvCxnSpPr>
        <p:spPr>
          <a:xfrm rot="5400000" flipH="1" flipV="1">
            <a:off x="6334335" y="3272432"/>
            <a:ext cx="1348252" cy="1473405"/>
          </a:xfrm>
          <a:prstGeom prst="bentConnector3">
            <a:avLst>
              <a:gd name="adj1" fmla="val 30925"/>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Elbow Connector 575">
            <a:extLst>
              <a:ext uri="{FF2B5EF4-FFF2-40B4-BE49-F238E27FC236}">
                <a16:creationId xmlns:a16="http://schemas.microsoft.com/office/drawing/2014/main" id="{723D4A62-FF5D-1C46-8AD1-16E89F409F84}"/>
              </a:ext>
            </a:extLst>
          </p:cNvPr>
          <p:cNvCxnSpPr>
            <a:cxnSpLocks/>
            <a:stCxn id="581" idx="3"/>
            <a:endCxn id="442" idx="2"/>
          </p:cNvCxnSpPr>
          <p:nvPr/>
        </p:nvCxnSpPr>
        <p:spPr>
          <a:xfrm>
            <a:off x="6003053" y="2657645"/>
            <a:ext cx="1663530" cy="677363"/>
          </a:xfrm>
          <a:prstGeom prst="bentConnector4">
            <a:avLst>
              <a:gd name="adj1" fmla="val 11523"/>
              <a:gd name="adj2" fmla="val 21706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7" name="Elbow Connector 576">
            <a:extLst>
              <a:ext uri="{FF2B5EF4-FFF2-40B4-BE49-F238E27FC236}">
                <a16:creationId xmlns:a16="http://schemas.microsoft.com/office/drawing/2014/main" id="{5315DEC2-DAB2-D645-89FB-8CD92BDD010D}"/>
              </a:ext>
            </a:extLst>
          </p:cNvPr>
          <p:cNvCxnSpPr>
            <a:cxnSpLocks/>
            <a:endCxn id="438" idx="2"/>
          </p:cNvCxnSpPr>
          <p:nvPr/>
        </p:nvCxnSpPr>
        <p:spPr>
          <a:xfrm>
            <a:off x="6351784" y="2696574"/>
            <a:ext cx="1236218" cy="638434"/>
          </a:xfrm>
          <a:prstGeom prst="bentConnector4">
            <a:avLst>
              <a:gd name="adj1" fmla="val 99"/>
              <a:gd name="adj2" fmla="val 205016"/>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78" name="Rectangle 577">
            <a:extLst>
              <a:ext uri="{FF2B5EF4-FFF2-40B4-BE49-F238E27FC236}">
                <a16:creationId xmlns:a16="http://schemas.microsoft.com/office/drawing/2014/main" id="{B62BE121-F644-834E-8CD4-B5E46C56FE33}"/>
              </a:ext>
            </a:extLst>
          </p:cNvPr>
          <p:cNvSpPr/>
          <p:nvPr/>
        </p:nvSpPr>
        <p:spPr>
          <a:xfrm>
            <a:off x="8277121" y="4309886"/>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0" name="Rectangle 579">
            <a:extLst>
              <a:ext uri="{FF2B5EF4-FFF2-40B4-BE49-F238E27FC236}">
                <a16:creationId xmlns:a16="http://schemas.microsoft.com/office/drawing/2014/main" id="{A0079705-5D54-7542-BFBD-501B2D2D10BB}"/>
              </a:ext>
            </a:extLst>
          </p:cNvPr>
          <p:cNvSpPr/>
          <p:nvPr/>
        </p:nvSpPr>
        <p:spPr>
          <a:xfrm>
            <a:off x="6191733" y="4683260"/>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81" name="Rectangle 580">
            <a:extLst>
              <a:ext uri="{FF2B5EF4-FFF2-40B4-BE49-F238E27FC236}">
                <a16:creationId xmlns:a16="http://schemas.microsoft.com/office/drawing/2014/main" id="{EBEA3627-D6D5-3B43-A3C9-23F198C41FF9}"/>
              </a:ext>
            </a:extLst>
          </p:cNvPr>
          <p:cNvSpPr/>
          <p:nvPr/>
        </p:nvSpPr>
        <p:spPr>
          <a:xfrm>
            <a:off x="5843002" y="2577742"/>
            <a:ext cx="160051" cy="159806"/>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89" name="Straight Connector 588">
            <a:extLst>
              <a:ext uri="{FF2B5EF4-FFF2-40B4-BE49-F238E27FC236}">
                <a16:creationId xmlns:a16="http://schemas.microsoft.com/office/drawing/2014/main" id="{FE05063C-1999-C74F-9EDF-58E9C46A7106}"/>
              </a:ext>
            </a:extLst>
          </p:cNvPr>
          <p:cNvCxnSpPr/>
          <p:nvPr/>
        </p:nvCxnSpPr>
        <p:spPr>
          <a:xfrm>
            <a:off x="6003053" y="2428942"/>
            <a:ext cx="348731" cy="2595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75CA9AD7-721A-8240-8491-D8992592EEE3}"/>
              </a:ext>
            </a:extLst>
          </p:cNvPr>
          <p:cNvSpPr/>
          <p:nvPr/>
        </p:nvSpPr>
        <p:spPr>
          <a:xfrm>
            <a:off x="4665747" y="1063694"/>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spTree>
    <p:extLst>
      <p:ext uri="{BB962C8B-B14F-4D97-AF65-F5344CB8AC3E}">
        <p14:creationId xmlns:p14="http://schemas.microsoft.com/office/powerpoint/2010/main" val="4059640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a:xfrm>
            <a:off x="838200" y="365125"/>
            <a:ext cx="10515600" cy="1325563"/>
          </a:xfrm>
        </p:spPr>
        <p:txBody>
          <a:bodyPr/>
          <a:lstStyle/>
          <a:p>
            <a:r>
              <a:rPr lang="en-US" dirty="0"/>
              <a:t>Switch Box (SB)</a:t>
            </a:r>
          </a:p>
        </p:txBody>
      </p:sp>
      <p:grpSp>
        <p:nvGrpSpPr>
          <p:cNvPr id="3" name="Group 2">
            <a:extLst>
              <a:ext uri="{FF2B5EF4-FFF2-40B4-BE49-F238E27FC236}">
                <a16:creationId xmlns:a16="http://schemas.microsoft.com/office/drawing/2014/main" id="{1AC5A63D-ADA4-2F48-9AD8-DE133EF9BD00}"/>
              </a:ext>
            </a:extLst>
          </p:cNvPr>
          <p:cNvGrpSpPr/>
          <p:nvPr/>
        </p:nvGrpSpPr>
        <p:grpSpPr>
          <a:xfrm>
            <a:off x="6288719" y="866541"/>
            <a:ext cx="1713237" cy="3353681"/>
            <a:chOff x="6187620" y="1690688"/>
            <a:chExt cx="908629" cy="1778652"/>
          </a:xfrm>
        </p:grpSpPr>
        <p:grpSp>
          <p:nvGrpSpPr>
            <p:cNvPr id="22" name="Group 21">
              <a:extLst>
                <a:ext uri="{FF2B5EF4-FFF2-40B4-BE49-F238E27FC236}">
                  <a16:creationId xmlns:a16="http://schemas.microsoft.com/office/drawing/2014/main" id="{59BF73A2-7E5F-7444-B20E-5A513E4492C6}"/>
                </a:ext>
              </a:extLst>
            </p:cNvPr>
            <p:cNvGrpSpPr/>
            <p:nvPr/>
          </p:nvGrpSpPr>
          <p:grpSpPr>
            <a:xfrm>
              <a:off x="6187620" y="1690688"/>
              <a:ext cx="808853" cy="179973"/>
              <a:chOff x="7451643" y="1504107"/>
              <a:chExt cx="808853" cy="2509732"/>
            </a:xfrm>
          </p:grpSpPr>
          <p:cxnSp>
            <p:nvCxnSpPr>
              <p:cNvPr id="449" name="Straight Connector 448">
                <a:extLst>
                  <a:ext uri="{FF2B5EF4-FFF2-40B4-BE49-F238E27FC236}">
                    <a16:creationId xmlns:a16="http://schemas.microsoft.com/office/drawing/2014/main" id="{DCECFACA-07A5-BF4A-B275-4118DC2813A8}"/>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0" name="Straight Connector 449">
                <a:extLst>
                  <a:ext uri="{FF2B5EF4-FFF2-40B4-BE49-F238E27FC236}">
                    <a16:creationId xmlns:a16="http://schemas.microsoft.com/office/drawing/2014/main" id="{9FC65DC2-420A-7A40-AFC4-26B0943BB572}"/>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1" name="Straight Connector 450">
                <a:extLst>
                  <a:ext uri="{FF2B5EF4-FFF2-40B4-BE49-F238E27FC236}">
                    <a16:creationId xmlns:a16="http://schemas.microsoft.com/office/drawing/2014/main" id="{7BDA733B-433D-7442-BD06-53CAB218FA75}"/>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2" name="Straight Connector 451">
                <a:extLst>
                  <a:ext uri="{FF2B5EF4-FFF2-40B4-BE49-F238E27FC236}">
                    <a16:creationId xmlns:a16="http://schemas.microsoft.com/office/drawing/2014/main" id="{8758624D-8B29-D341-8C07-64AE75E7DB23}"/>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453" name="Straight Connector 452">
                <a:extLst>
                  <a:ext uri="{FF2B5EF4-FFF2-40B4-BE49-F238E27FC236}">
                    <a16:creationId xmlns:a16="http://schemas.microsoft.com/office/drawing/2014/main" id="{2D186A8B-E43E-AB4D-B8F4-8DA9E8ED2179}"/>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21" name="Group 20">
              <a:extLst>
                <a:ext uri="{FF2B5EF4-FFF2-40B4-BE49-F238E27FC236}">
                  <a16:creationId xmlns:a16="http://schemas.microsoft.com/office/drawing/2014/main" id="{4B786349-9BB7-8A41-9D91-35E9FCFD59B3}"/>
                </a:ext>
              </a:extLst>
            </p:cNvPr>
            <p:cNvGrpSpPr/>
            <p:nvPr/>
          </p:nvGrpSpPr>
          <p:grpSpPr>
            <a:xfrm>
              <a:off x="6187620" y="1846993"/>
              <a:ext cx="808853" cy="1266422"/>
              <a:chOff x="7463112" y="1526872"/>
              <a:chExt cx="808853" cy="4804920"/>
            </a:xfrm>
          </p:grpSpPr>
          <p:cxnSp>
            <p:nvCxnSpPr>
              <p:cNvPr id="108" name="Straight Connector 107">
                <a:extLst>
                  <a:ext uri="{FF2B5EF4-FFF2-40B4-BE49-F238E27FC236}">
                    <a16:creationId xmlns:a16="http://schemas.microsoft.com/office/drawing/2014/main" id="{33527499-DCC1-2A4C-BEBF-B28EF6D10CF3}"/>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09" name="Straight Connector 108">
                <a:extLst>
                  <a:ext uri="{FF2B5EF4-FFF2-40B4-BE49-F238E27FC236}">
                    <a16:creationId xmlns:a16="http://schemas.microsoft.com/office/drawing/2014/main" id="{9AF68693-810E-0442-B259-BE7FB04B4A3F}"/>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1" name="Straight Connector 110">
                <a:extLst>
                  <a:ext uri="{FF2B5EF4-FFF2-40B4-BE49-F238E27FC236}">
                    <a16:creationId xmlns:a16="http://schemas.microsoft.com/office/drawing/2014/main" id="{4ECF6256-69AD-A644-927E-D343176398E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2" name="Straight Connector 111">
                <a:extLst>
                  <a:ext uri="{FF2B5EF4-FFF2-40B4-BE49-F238E27FC236}">
                    <a16:creationId xmlns:a16="http://schemas.microsoft.com/office/drawing/2014/main" id="{0B6755AB-CF3C-EE4E-8DD1-784AC23135F9}"/>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447" name="Straight Connector 446">
                <a:extLst>
                  <a:ext uri="{FF2B5EF4-FFF2-40B4-BE49-F238E27FC236}">
                    <a16:creationId xmlns:a16="http://schemas.microsoft.com/office/drawing/2014/main" id="{BC075D64-F76E-C84C-BFF3-3CB1D7387E4D}"/>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455" name="Group 454">
              <a:extLst>
                <a:ext uri="{FF2B5EF4-FFF2-40B4-BE49-F238E27FC236}">
                  <a16:creationId xmlns:a16="http://schemas.microsoft.com/office/drawing/2014/main" id="{50F2FFBB-C858-F647-BBC5-E7CD4C7F8FA3}"/>
                </a:ext>
              </a:extLst>
            </p:cNvPr>
            <p:cNvGrpSpPr/>
            <p:nvPr/>
          </p:nvGrpSpPr>
          <p:grpSpPr>
            <a:xfrm flipV="1">
              <a:off x="6287396" y="2252237"/>
              <a:ext cx="808853" cy="1217103"/>
              <a:chOff x="7451643" y="1504107"/>
              <a:chExt cx="808853" cy="2509732"/>
            </a:xfrm>
          </p:grpSpPr>
          <p:cxnSp>
            <p:nvCxnSpPr>
              <p:cNvPr id="462" name="Straight Connector 461">
                <a:extLst>
                  <a:ext uri="{FF2B5EF4-FFF2-40B4-BE49-F238E27FC236}">
                    <a16:creationId xmlns:a16="http://schemas.microsoft.com/office/drawing/2014/main" id="{92229569-7BDC-2F46-9BF6-1FBBD5CB37F8}"/>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3" name="Straight Connector 462">
                <a:extLst>
                  <a:ext uri="{FF2B5EF4-FFF2-40B4-BE49-F238E27FC236}">
                    <a16:creationId xmlns:a16="http://schemas.microsoft.com/office/drawing/2014/main" id="{CC55DCCB-EFEA-2843-894D-79BE5F992E8D}"/>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4" name="Straight Connector 463">
                <a:extLst>
                  <a:ext uri="{FF2B5EF4-FFF2-40B4-BE49-F238E27FC236}">
                    <a16:creationId xmlns:a16="http://schemas.microsoft.com/office/drawing/2014/main" id="{84E77EDE-AF11-1D46-AA95-F83370F16ADA}"/>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5" name="Straight Connector 464">
                <a:extLst>
                  <a:ext uri="{FF2B5EF4-FFF2-40B4-BE49-F238E27FC236}">
                    <a16:creationId xmlns:a16="http://schemas.microsoft.com/office/drawing/2014/main" id="{37888E23-806C-5B47-BA1E-259FE282D333}"/>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466" name="Straight Connector 465">
                <a:extLst>
                  <a:ext uri="{FF2B5EF4-FFF2-40B4-BE49-F238E27FC236}">
                    <a16:creationId xmlns:a16="http://schemas.microsoft.com/office/drawing/2014/main" id="{E43A2BE6-45A1-2745-97A0-D615202534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456" name="Group 455">
              <a:extLst>
                <a:ext uri="{FF2B5EF4-FFF2-40B4-BE49-F238E27FC236}">
                  <a16:creationId xmlns:a16="http://schemas.microsoft.com/office/drawing/2014/main" id="{528479A6-A600-F445-8E98-507D285A7564}"/>
                </a:ext>
              </a:extLst>
            </p:cNvPr>
            <p:cNvGrpSpPr/>
            <p:nvPr/>
          </p:nvGrpSpPr>
          <p:grpSpPr>
            <a:xfrm flipV="1">
              <a:off x="6287396" y="1846994"/>
              <a:ext cx="808853" cy="438114"/>
              <a:chOff x="7463112" y="1526872"/>
              <a:chExt cx="808853" cy="4804920"/>
            </a:xfrm>
          </p:grpSpPr>
          <p:cxnSp>
            <p:nvCxnSpPr>
              <p:cNvPr id="457" name="Straight Connector 456">
                <a:extLst>
                  <a:ext uri="{FF2B5EF4-FFF2-40B4-BE49-F238E27FC236}">
                    <a16:creationId xmlns:a16="http://schemas.microsoft.com/office/drawing/2014/main" id="{0671F501-6E17-2B42-A7C9-D14ABEE1258C}"/>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8" name="Straight Connector 457">
                <a:extLst>
                  <a:ext uri="{FF2B5EF4-FFF2-40B4-BE49-F238E27FC236}">
                    <a16:creationId xmlns:a16="http://schemas.microsoft.com/office/drawing/2014/main" id="{83E59629-B2E4-1B42-9CFF-2C1BC77371C2}"/>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59" name="Straight Connector 458">
                <a:extLst>
                  <a:ext uri="{FF2B5EF4-FFF2-40B4-BE49-F238E27FC236}">
                    <a16:creationId xmlns:a16="http://schemas.microsoft.com/office/drawing/2014/main" id="{4EB65C64-4AAF-3645-B4E3-2A852CC65BC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0" name="Straight Connector 459">
                <a:extLst>
                  <a:ext uri="{FF2B5EF4-FFF2-40B4-BE49-F238E27FC236}">
                    <a16:creationId xmlns:a16="http://schemas.microsoft.com/office/drawing/2014/main" id="{1FF9AB9E-FD89-D349-AEA2-DA1F7140C4D2}"/>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461" name="Straight Connector 460">
                <a:extLst>
                  <a:ext uri="{FF2B5EF4-FFF2-40B4-BE49-F238E27FC236}">
                    <a16:creationId xmlns:a16="http://schemas.microsoft.com/office/drawing/2014/main" id="{C8DDD14C-8BF5-8A40-9AFD-BB5DB0F689A8}"/>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 name="Group 13">
            <a:extLst>
              <a:ext uri="{FF2B5EF4-FFF2-40B4-BE49-F238E27FC236}">
                <a16:creationId xmlns:a16="http://schemas.microsoft.com/office/drawing/2014/main" id="{456C4A2A-2D49-D748-8157-D1E6A29CA50F}"/>
              </a:ext>
            </a:extLst>
          </p:cNvPr>
          <p:cNvGrpSpPr/>
          <p:nvPr/>
        </p:nvGrpSpPr>
        <p:grpSpPr>
          <a:xfrm flipH="1">
            <a:off x="6277483" y="3176440"/>
            <a:ext cx="1713237" cy="3353681"/>
            <a:chOff x="5578983" y="3176440"/>
            <a:chExt cx="1713237" cy="3353681"/>
          </a:xfrm>
        </p:grpSpPr>
        <p:grpSp>
          <p:nvGrpSpPr>
            <p:cNvPr id="13" name="Group 12">
              <a:extLst>
                <a:ext uri="{FF2B5EF4-FFF2-40B4-BE49-F238E27FC236}">
                  <a16:creationId xmlns:a16="http://schemas.microsoft.com/office/drawing/2014/main" id="{50980E7B-EB30-FE42-8BD6-2D6A2DC083EB}"/>
                </a:ext>
              </a:extLst>
            </p:cNvPr>
            <p:cNvGrpSpPr/>
            <p:nvPr/>
          </p:nvGrpSpPr>
          <p:grpSpPr>
            <a:xfrm>
              <a:off x="5578983" y="3847543"/>
              <a:ext cx="1525107" cy="2682578"/>
              <a:chOff x="5578983" y="3847543"/>
              <a:chExt cx="1525107" cy="2682578"/>
            </a:xfrm>
          </p:grpSpPr>
          <p:grpSp>
            <p:nvGrpSpPr>
              <p:cNvPr id="94" name="Group 93">
                <a:extLst>
                  <a:ext uri="{FF2B5EF4-FFF2-40B4-BE49-F238E27FC236}">
                    <a16:creationId xmlns:a16="http://schemas.microsoft.com/office/drawing/2014/main" id="{372E04C7-50B6-7646-ADC1-B201C76F680B}"/>
                  </a:ext>
                </a:extLst>
              </p:cNvPr>
              <p:cNvGrpSpPr/>
              <p:nvPr/>
            </p:nvGrpSpPr>
            <p:grpSpPr>
              <a:xfrm rot="10800000" flipH="1">
                <a:off x="5578983" y="6190779"/>
                <a:ext cx="1525107" cy="339342"/>
                <a:chOff x="7451643" y="1504107"/>
                <a:chExt cx="808853" cy="2509732"/>
              </a:xfrm>
            </p:grpSpPr>
            <p:cxnSp>
              <p:nvCxnSpPr>
                <p:cNvPr id="117" name="Straight Connector 116">
                  <a:extLst>
                    <a:ext uri="{FF2B5EF4-FFF2-40B4-BE49-F238E27FC236}">
                      <a16:creationId xmlns:a16="http://schemas.microsoft.com/office/drawing/2014/main" id="{4D73C6E3-45A4-D742-8665-D1947BC38F17}"/>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8" name="Straight Connector 117">
                  <a:extLst>
                    <a:ext uri="{FF2B5EF4-FFF2-40B4-BE49-F238E27FC236}">
                      <a16:creationId xmlns:a16="http://schemas.microsoft.com/office/drawing/2014/main" id="{812476AC-4EC0-F34B-8B92-0DC973809B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19" name="Straight Connector 118">
                  <a:extLst>
                    <a:ext uri="{FF2B5EF4-FFF2-40B4-BE49-F238E27FC236}">
                      <a16:creationId xmlns:a16="http://schemas.microsoft.com/office/drawing/2014/main" id="{F6CCC734-45F6-9041-80F1-D140C9C823E2}"/>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0" name="Straight Connector 119">
                  <a:extLst>
                    <a:ext uri="{FF2B5EF4-FFF2-40B4-BE49-F238E27FC236}">
                      <a16:creationId xmlns:a16="http://schemas.microsoft.com/office/drawing/2014/main" id="{06237E67-7109-8146-AFD7-C075B06B801F}"/>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21" name="Straight Connector 120">
                  <a:extLst>
                    <a:ext uri="{FF2B5EF4-FFF2-40B4-BE49-F238E27FC236}">
                      <a16:creationId xmlns:a16="http://schemas.microsoft.com/office/drawing/2014/main" id="{82D362C4-11AC-7F4B-AD98-CA56704D4A2B}"/>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95" name="Group 94">
                <a:extLst>
                  <a:ext uri="{FF2B5EF4-FFF2-40B4-BE49-F238E27FC236}">
                    <a16:creationId xmlns:a16="http://schemas.microsoft.com/office/drawing/2014/main" id="{50E49F41-B7DE-3D4B-9FB8-71332987323B}"/>
                  </a:ext>
                </a:extLst>
              </p:cNvPr>
              <p:cNvGrpSpPr/>
              <p:nvPr/>
            </p:nvGrpSpPr>
            <p:grpSpPr>
              <a:xfrm rot="10800000" flipH="1">
                <a:off x="5578983" y="3847543"/>
                <a:ext cx="1525107" cy="2387862"/>
                <a:chOff x="7463112" y="1526872"/>
                <a:chExt cx="808853" cy="4804920"/>
              </a:xfrm>
            </p:grpSpPr>
            <p:cxnSp>
              <p:nvCxnSpPr>
                <p:cNvPr id="110" name="Straight Connector 109">
                  <a:extLst>
                    <a:ext uri="{FF2B5EF4-FFF2-40B4-BE49-F238E27FC236}">
                      <a16:creationId xmlns:a16="http://schemas.microsoft.com/office/drawing/2014/main" id="{AF9683E3-DF58-2B4D-9F11-3AA8C9ACDDE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3" name="Straight Connector 112">
                  <a:extLst>
                    <a:ext uri="{FF2B5EF4-FFF2-40B4-BE49-F238E27FC236}">
                      <a16:creationId xmlns:a16="http://schemas.microsoft.com/office/drawing/2014/main" id="{704E7C2F-2AF7-4942-B0DC-106B77360B35}"/>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4" name="Straight Connector 113">
                  <a:extLst>
                    <a:ext uri="{FF2B5EF4-FFF2-40B4-BE49-F238E27FC236}">
                      <a16:creationId xmlns:a16="http://schemas.microsoft.com/office/drawing/2014/main" id="{9C525252-E147-7A48-92E2-8D010DFBE310}"/>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5" name="Straight Connector 114">
                  <a:extLst>
                    <a:ext uri="{FF2B5EF4-FFF2-40B4-BE49-F238E27FC236}">
                      <a16:creationId xmlns:a16="http://schemas.microsoft.com/office/drawing/2014/main" id="{2495375A-7435-1A47-812C-E83D8893D21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16" name="Straight Connector 115">
                  <a:extLst>
                    <a:ext uri="{FF2B5EF4-FFF2-40B4-BE49-F238E27FC236}">
                      <a16:creationId xmlns:a16="http://schemas.microsoft.com/office/drawing/2014/main" id="{90EBC672-F6DA-E441-9DDD-CC4A8E5E25C2}"/>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grpSp>
          <p:nvGrpSpPr>
            <p:cNvPr id="12" name="Group 11">
              <a:extLst>
                <a:ext uri="{FF2B5EF4-FFF2-40B4-BE49-F238E27FC236}">
                  <a16:creationId xmlns:a16="http://schemas.microsoft.com/office/drawing/2014/main" id="{6FDEA6E1-6CCC-5745-9AEA-73B93C94B36D}"/>
                </a:ext>
              </a:extLst>
            </p:cNvPr>
            <p:cNvGrpSpPr/>
            <p:nvPr/>
          </p:nvGrpSpPr>
          <p:grpSpPr>
            <a:xfrm>
              <a:off x="5767113" y="3176440"/>
              <a:ext cx="1525107" cy="3058963"/>
              <a:chOff x="5767113" y="3176440"/>
              <a:chExt cx="1525107" cy="3058963"/>
            </a:xfrm>
          </p:grpSpPr>
          <p:grpSp>
            <p:nvGrpSpPr>
              <p:cNvPr id="96" name="Group 95">
                <a:extLst>
                  <a:ext uri="{FF2B5EF4-FFF2-40B4-BE49-F238E27FC236}">
                    <a16:creationId xmlns:a16="http://schemas.microsoft.com/office/drawing/2014/main" id="{653AFFA0-3716-C946-AAC0-2FDB7B12F2E9}"/>
                  </a:ext>
                </a:extLst>
              </p:cNvPr>
              <p:cNvGrpSpPr/>
              <p:nvPr/>
            </p:nvGrpSpPr>
            <p:grpSpPr>
              <a:xfrm rot="10800000" flipH="1" flipV="1">
                <a:off x="5767113" y="3176440"/>
                <a:ext cx="1525107" cy="2294870"/>
                <a:chOff x="7451643" y="1504107"/>
                <a:chExt cx="808853" cy="2509732"/>
              </a:xfrm>
            </p:grpSpPr>
            <p:cxnSp>
              <p:nvCxnSpPr>
                <p:cNvPr id="103" name="Straight Connector 102">
                  <a:extLst>
                    <a:ext uri="{FF2B5EF4-FFF2-40B4-BE49-F238E27FC236}">
                      <a16:creationId xmlns:a16="http://schemas.microsoft.com/office/drawing/2014/main" id="{A291C2A0-52DA-B14A-B05C-C896BAE9DF1F}"/>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4" name="Straight Connector 103">
                  <a:extLst>
                    <a:ext uri="{FF2B5EF4-FFF2-40B4-BE49-F238E27FC236}">
                      <a16:creationId xmlns:a16="http://schemas.microsoft.com/office/drawing/2014/main" id="{673724B7-ECAF-C040-A095-A101CC6952E7}"/>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5" name="Straight Connector 104">
                  <a:extLst>
                    <a:ext uri="{FF2B5EF4-FFF2-40B4-BE49-F238E27FC236}">
                      <a16:creationId xmlns:a16="http://schemas.microsoft.com/office/drawing/2014/main" id="{C8DCBC61-3DEA-C349-8775-48332A26D05E}"/>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6" name="Straight Connector 105">
                  <a:extLst>
                    <a:ext uri="{FF2B5EF4-FFF2-40B4-BE49-F238E27FC236}">
                      <a16:creationId xmlns:a16="http://schemas.microsoft.com/office/drawing/2014/main" id="{10320603-8A24-814F-86E8-FCAEAF699421}"/>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07" name="Straight Connector 106">
                  <a:extLst>
                    <a:ext uri="{FF2B5EF4-FFF2-40B4-BE49-F238E27FC236}">
                      <a16:creationId xmlns:a16="http://schemas.microsoft.com/office/drawing/2014/main" id="{82948DBF-886D-814B-B3F9-38FF2D1C8EBF}"/>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97" name="Group 96">
                <a:extLst>
                  <a:ext uri="{FF2B5EF4-FFF2-40B4-BE49-F238E27FC236}">
                    <a16:creationId xmlns:a16="http://schemas.microsoft.com/office/drawing/2014/main" id="{7DBCFFDB-3B5A-E948-9C19-CD4756684ED6}"/>
                  </a:ext>
                </a:extLst>
              </p:cNvPr>
              <p:cNvGrpSpPr/>
              <p:nvPr/>
            </p:nvGrpSpPr>
            <p:grpSpPr>
              <a:xfrm rot="10800000" flipH="1" flipV="1">
                <a:off x="5767113" y="5409331"/>
                <a:ext cx="1525107" cy="826072"/>
                <a:chOff x="7463112" y="1526872"/>
                <a:chExt cx="808853" cy="4804920"/>
              </a:xfrm>
            </p:grpSpPr>
            <p:cxnSp>
              <p:nvCxnSpPr>
                <p:cNvPr id="98" name="Straight Connector 97">
                  <a:extLst>
                    <a:ext uri="{FF2B5EF4-FFF2-40B4-BE49-F238E27FC236}">
                      <a16:creationId xmlns:a16="http://schemas.microsoft.com/office/drawing/2014/main" id="{0BACE760-CA2F-214C-8587-09E0E44E34D4}"/>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B160E7AA-F7F1-9D40-8B11-054ACA3DAFAA}"/>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0" name="Straight Connector 99">
                  <a:extLst>
                    <a:ext uri="{FF2B5EF4-FFF2-40B4-BE49-F238E27FC236}">
                      <a16:creationId xmlns:a16="http://schemas.microsoft.com/office/drawing/2014/main" id="{E10DB84D-0013-1743-A468-0AC861C56298}"/>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1" name="Straight Connector 100">
                  <a:extLst>
                    <a:ext uri="{FF2B5EF4-FFF2-40B4-BE49-F238E27FC236}">
                      <a16:creationId xmlns:a16="http://schemas.microsoft.com/office/drawing/2014/main" id="{985E4582-A937-A84C-8A5E-247490A6BBDE}"/>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02" name="Straight Connector 101">
                  <a:extLst>
                    <a:ext uri="{FF2B5EF4-FFF2-40B4-BE49-F238E27FC236}">
                      <a16:creationId xmlns:a16="http://schemas.microsoft.com/office/drawing/2014/main" id="{40E707A2-5BE3-C14C-BB2D-F077D79CD02B}"/>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grpSp>
        <p:nvGrpSpPr>
          <p:cNvPr id="122" name="Group 121">
            <a:extLst>
              <a:ext uri="{FF2B5EF4-FFF2-40B4-BE49-F238E27FC236}">
                <a16:creationId xmlns:a16="http://schemas.microsoft.com/office/drawing/2014/main" id="{E5C4BC72-8B32-6E44-BC2F-21C4A6159675}"/>
              </a:ext>
            </a:extLst>
          </p:cNvPr>
          <p:cNvGrpSpPr/>
          <p:nvPr/>
        </p:nvGrpSpPr>
        <p:grpSpPr>
          <a:xfrm rot="5400000">
            <a:off x="7432434" y="2007153"/>
            <a:ext cx="1713236" cy="3353681"/>
            <a:chOff x="6187620" y="1690688"/>
            <a:chExt cx="908629" cy="1778652"/>
          </a:xfrm>
        </p:grpSpPr>
        <p:grpSp>
          <p:nvGrpSpPr>
            <p:cNvPr id="123" name="Group 122">
              <a:extLst>
                <a:ext uri="{FF2B5EF4-FFF2-40B4-BE49-F238E27FC236}">
                  <a16:creationId xmlns:a16="http://schemas.microsoft.com/office/drawing/2014/main" id="{329FAF80-825E-DB43-84DC-CA1C8610121F}"/>
                </a:ext>
              </a:extLst>
            </p:cNvPr>
            <p:cNvGrpSpPr/>
            <p:nvPr/>
          </p:nvGrpSpPr>
          <p:grpSpPr>
            <a:xfrm>
              <a:off x="6187620" y="1690688"/>
              <a:ext cx="808853" cy="179973"/>
              <a:chOff x="7451643" y="1504107"/>
              <a:chExt cx="808853" cy="2509732"/>
            </a:xfrm>
          </p:grpSpPr>
          <p:cxnSp>
            <p:nvCxnSpPr>
              <p:cNvPr id="143" name="Straight Connector 142">
                <a:extLst>
                  <a:ext uri="{FF2B5EF4-FFF2-40B4-BE49-F238E27FC236}">
                    <a16:creationId xmlns:a16="http://schemas.microsoft.com/office/drawing/2014/main" id="{9E6C394D-14BB-8241-AD5B-82B6194FAAFD}"/>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4" name="Straight Connector 143">
                <a:extLst>
                  <a:ext uri="{FF2B5EF4-FFF2-40B4-BE49-F238E27FC236}">
                    <a16:creationId xmlns:a16="http://schemas.microsoft.com/office/drawing/2014/main" id="{81F86C9F-D18A-3345-BBBF-A16CCE124FA5}"/>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5" name="Straight Connector 144">
                <a:extLst>
                  <a:ext uri="{FF2B5EF4-FFF2-40B4-BE49-F238E27FC236}">
                    <a16:creationId xmlns:a16="http://schemas.microsoft.com/office/drawing/2014/main" id="{4B2CEB2D-D16D-454A-BCC5-A3850746B60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6" name="Straight Connector 145">
                <a:extLst>
                  <a:ext uri="{FF2B5EF4-FFF2-40B4-BE49-F238E27FC236}">
                    <a16:creationId xmlns:a16="http://schemas.microsoft.com/office/drawing/2014/main" id="{4914E54D-164D-714E-86BC-11507FB2FBE1}"/>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47" name="Straight Connector 146">
                <a:extLst>
                  <a:ext uri="{FF2B5EF4-FFF2-40B4-BE49-F238E27FC236}">
                    <a16:creationId xmlns:a16="http://schemas.microsoft.com/office/drawing/2014/main" id="{080A726E-B4BE-E240-9C2F-508BFAB976B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24" name="Group 123">
              <a:extLst>
                <a:ext uri="{FF2B5EF4-FFF2-40B4-BE49-F238E27FC236}">
                  <a16:creationId xmlns:a16="http://schemas.microsoft.com/office/drawing/2014/main" id="{7C5BA533-4CA2-6E45-B356-1E918F1F3B88}"/>
                </a:ext>
              </a:extLst>
            </p:cNvPr>
            <p:cNvGrpSpPr/>
            <p:nvPr/>
          </p:nvGrpSpPr>
          <p:grpSpPr>
            <a:xfrm>
              <a:off x="6187620" y="1846993"/>
              <a:ext cx="808853" cy="1266422"/>
              <a:chOff x="7463112" y="1526872"/>
              <a:chExt cx="808853" cy="4804920"/>
            </a:xfrm>
          </p:grpSpPr>
          <p:cxnSp>
            <p:nvCxnSpPr>
              <p:cNvPr id="138" name="Straight Connector 137">
                <a:extLst>
                  <a:ext uri="{FF2B5EF4-FFF2-40B4-BE49-F238E27FC236}">
                    <a16:creationId xmlns:a16="http://schemas.microsoft.com/office/drawing/2014/main" id="{65E2C643-3656-5740-BFE2-5081717519AE}"/>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39" name="Straight Connector 138">
                <a:extLst>
                  <a:ext uri="{FF2B5EF4-FFF2-40B4-BE49-F238E27FC236}">
                    <a16:creationId xmlns:a16="http://schemas.microsoft.com/office/drawing/2014/main" id="{1A16095C-DACE-044E-9CDC-7386D0C6DE6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0" name="Straight Connector 139">
                <a:extLst>
                  <a:ext uri="{FF2B5EF4-FFF2-40B4-BE49-F238E27FC236}">
                    <a16:creationId xmlns:a16="http://schemas.microsoft.com/office/drawing/2014/main" id="{09005E27-4501-3747-9D63-E724A67DB4F9}"/>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1" name="Straight Connector 140">
                <a:extLst>
                  <a:ext uri="{FF2B5EF4-FFF2-40B4-BE49-F238E27FC236}">
                    <a16:creationId xmlns:a16="http://schemas.microsoft.com/office/drawing/2014/main" id="{0D0F37F1-0847-6D46-8B8C-984AA5715555}"/>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42" name="Straight Connector 141">
                <a:extLst>
                  <a:ext uri="{FF2B5EF4-FFF2-40B4-BE49-F238E27FC236}">
                    <a16:creationId xmlns:a16="http://schemas.microsoft.com/office/drawing/2014/main" id="{E1B4FF7A-A6F4-6A48-93E0-1FFC3A6B1B14}"/>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25" name="Group 124">
              <a:extLst>
                <a:ext uri="{FF2B5EF4-FFF2-40B4-BE49-F238E27FC236}">
                  <a16:creationId xmlns:a16="http://schemas.microsoft.com/office/drawing/2014/main" id="{8581DBB8-DE45-0C44-BD8D-55B0B1501B11}"/>
                </a:ext>
              </a:extLst>
            </p:cNvPr>
            <p:cNvGrpSpPr/>
            <p:nvPr/>
          </p:nvGrpSpPr>
          <p:grpSpPr>
            <a:xfrm flipV="1">
              <a:off x="6287396" y="2252237"/>
              <a:ext cx="808853" cy="1217103"/>
              <a:chOff x="7451643" y="1504107"/>
              <a:chExt cx="808853" cy="2509732"/>
            </a:xfrm>
          </p:grpSpPr>
          <p:cxnSp>
            <p:nvCxnSpPr>
              <p:cNvPr id="133" name="Straight Connector 132">
                <a:extLst>
                  <a:ext uri="{FF2B5EF4-FFF2-40B4-BE49-F238E27FC236}">
                    <a16:creationId xmlns:a16="http://schemas.microsoft.com/office/drawing/2014/main" id="{7FCBC6FD-0B8E-E242-A7FC-68B7D9806241}"/>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4" name="Straight Connector 133">
                <a:extLst>
                  <a:ext uri="{FF2B5EF4-FFF2-40B4-BE49-F238E27FC236}">
                    <a16:creationId xmlns:a16="http://schemas.microsoft.com/office/drawing/2014/main" id="{75D01B73-EE27-9E46-BF4A-73D84000B0F0}"/>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5" name="Straight Connector 134">
                <a:extLst>
                  <a:ext uri="{FF2B5EF4-FFF2-40B4-BE49-F238E27FC236}">
                    <a16:creationId xmlns:a16="http://schemas.microsoft.com/office/drawing/2014/main" id="{144CF051-4647-C54A-819D-06D9B7DE5219}"/>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6" name="Straight Connector 135">
                <a:extLst>
                  <a:ext uri="{FF2B5EF4-FFF2-40B4-BE49-F238E27FC236}">
                    <a16:creationId xmlns:a16="http://schemas.microsoft.com/office/drawing/2014/main" id="{72047243-A06D-EA43-B599-5B927300C375}"/>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37" name="Straight Connector 136">
                <a:extLst>
                  <a:ext uri="{FF2B5EF4-FFF2-40B4-BE49-F238E27FC236}">
                    <a16:creationId xmlns:a16="http://schemas.microsoft.com/office/drawing/2014/main" id="{8552603D-6331-1C4B-A0EF-A69213263453}"/>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26" name="Group 125">
              <a:extLst>
                <a:ext uri="{FF2B5EF4-FFF2-40B4-BE49-F238E27FC236}">
                  <a16:creationId xmlns:a16="http://schemas.microsoft.com/office/drawing/2014/main" id="{B40B9DD7-4DE2-8F42-9BBD-5F6C638421BC}"/>
                </a:ext>
              </a:extLst>
            </p:cNvPr>
            <p:cNvGrpSpPr/>
            <p:nvPr/>
          </p:nvGrpSpPr>
          <p:grpSpPr>
            <a:xfrm flipV="1">
              <a:off x="6287396" y="1846994"/>
              <a:ext cx="808853" cy="438114"/>
              <a:chOff x="7463112" y="1526872"/>
              <a:chExt cx="808853" cy="4804920"/>
            </a:xfrm>
          </p:grpSpPr>
          <p:cxnSp>
            <p:nvCxnSpPr>
              <p:cNvPr id="127" name="Straight Connector 126">
                <a:extLst>
                  <a:ext uri="{FF2B5EF4-FFF2-40B4-BE49-F238E27FC236}">
                    <a16:creationId xmlns:a16="http://schemas.microsoft.com/office/drawing/2014/main" id="{1E3ECDE8-98E4-3345-A2B4-4F3FC5AF0B2F}"/>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8" name="Straight Connector 127">
                <a:extLst>
                  <a:ext uri="{FF2B5EF4-FFF2-40B4-BE49-F238E27FC236}">
                    <a16:creationId xmlns:a16="http://schemas.microsoft.com/office/drawing/2014/main" id="{C363B7F7-1B4F-E84B-9918-DB9607366E5B}"/>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29" name="Straight Connector 128">
                <a:extLst>
                  <a:ext uri="{FF2B5EF4-FFF2-40B4-BE49-F238E27FC236}">
                    <a16:creationId xmlns:a16="http://schemas.microsoft.com/office/drawing/2014/main" id="{460A1B0B-5DAE-434B-8F0B-0E55F455F36A}"/>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0" name="Straight Connector 129">
                <a:extLst>
                  <a:ext uri="{FF2B5EF4-FFF2-40B4-BE49-F238E27FC236}">
                    <a16:creationId xmlns:a16="http://schemas.microsoft.com/office/drawing/2014/main" id="{163E8CEF-48F9-D744-9E44-6EEA57A07495}"/>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31" name="Straight Connector 130">
                <a:extLst>
                  <a:ext uri="{FF2B5EF4-FFF2-40B4-BE49-F238E27FC236}">
                    <a16:creationId xmlns:a16="http://schemas.microsoft.com/office/drawing/2014/main" id="{C11FBDFF-1F19-0B43-B860-595605310FFC}"/>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grpSp>
        <p:nvGrpSpPr>
          <p:cNvPr id="148" name="Group 147">
            <a:extLst>
              <a:ext uri="{FF2B5EF4-FFF2-40B4-BE49-F238E27FC236}">
                <a16:creationId xmlns:a16="http://schemas.microsoft.com/office/drawing/2014/main" id="{766CDC65-51DE-CE42-93AE-FDA431271670}"/>
              </a:ext>
            </a:extLst>
          </p:cNvPr>
          <p:cNvGrpSpPr/>
          <p:nvPr/>
        </p:nvGrpSpPr>
        <p:grpSpPr>
          <a:xfrm rot="5400000" flipH="1" flipV="1">
            <a:off x="5122534" y="1995917"/>
            <a:ext cx="1713236" cy="3353681"/>
            <a:chOff x="6187620" y="1690688"/>
            <a:chExt cx="908629" cy="1778652"/>
          </a:xfrm>
        </p:grpSpPr>
        <p:grpSp>
          <p:nvGrpSpPr>
            <p:cNvPr id="149" name="Group 148">
              <a:extLst>
                <a:ext uri="{FF2B5EF4-FFF2-40B4-BE49-F238E27FC236}">
                  <a16:creationId xmlns:a16="http://schemas.microsoft.com/office/drawing/2014/main" id="{91BBA995-44EA-7243-90AC-98BD3476F5B2}"/>
                </a:ext>
              </a:extLst>
            </p:cNvPr>
            <p:cNvGrpSpPr/>
            <p:nvPr/>
          </p:nvGrpSpPr>
          <p:grpSpPr>
            <a:xfrm>
              <a:off x="6187620" y="1690688"/>
              <a:ext cx="808853" cy="179973"/>
              <a:chOff x="7451643" y="1504107"/>
              <a:chExt cx="808853" cy="2509732"/>
            </a:xfrm>
          </p:grpSpPr>
          <p:cxnSp>
            <p:nvCxnSpPr>
              <p:cNvPr id="168" name="Straight Connector 167">
                <a:extLst>
                  <a:ext uri="{FF2B5EF4-FFF2-40B4-BE49-F238E27FC236}">
                    <a16:creationId xmlns:a16="http://schemas.microsoft.com/office/drawing/2014/main" id="{5E5FB8BB-016A-A645-82AE-01D264C7A312}"/>
                  </a:ext>
                </a:extLst>
              </p:cNvPr>
              <p:cNvCxnSpPr/>
              <p:nvPr/>
            </p:nvCxnSpPr>
            <p:spPr>
              <a:xfrm rot="5400000">
                <a:off x="6803416"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69" name="Straight Connector 168">
                <a:extLst>
                  <a:ext uri="{FF2B5EF4-FFF2-40B4-BE49-F238E27FC236}">
                    <a16:creationId xmlns:a16="http://schemas.microsoft.com/office/drawing/2014/main" id="{E446DC58-0ED5-304B-BD73-B38F6DA80319}"/>
                  </a:ext>
                </a:extLst>
              </p:cNvPr>
              <p:cNvCxnSpPr/>
              <p:nvPr/>
            </p:nvCxnSpPr>
            <p:spPr>
              <a:xfrm rot="5400000">
                <a:off x="6196777"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0" name="Straight Connector 169">
                <a:extLst>
                  <a:ext uri="{FF2B5EF4-FFF2-40B4-BE49-F238E27FC236}">
                    <a16:creationId xmlns:a16="http://schemas.microsoft.com/office/drawing/2014/main" id="{8A4DC490-EA61-D44B-B7D5-A2BC8F98DF2D}"/>
                  </a:ext>
                </a:extLst>
              </p:cNvPr>
              <p:cNvCxnSpPr/>
              <p:nvPr/>
            </p:nvCxnSpPr>
            <p:spPr>
              <a:xfrm rot="5400000">
                <a:off x="6601203"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1" name="Straight Connector 170">
                <a:extLst>
                  <a:ext uri="{FF2B5EF4-FFF2-40B4-BE49-F238E27FC236}">
                    <a16:creationId xmlns:a16="http://schemas.microsoft.com/office/drawing/2014/main" id="{7CBF5786-CE03-D647-A142-54BC4EA14347}"/>
                  </a:ext>
                </a:extLst>
              </p:cNvPr>
              <p:cNvCxnSpPr/>
              <p:nvPr/>
            </p:nvCxnSpPr>
            <p:spPr>
              <a:xfrm rot="5400000">
                <a:off x="639899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cxnSp>
            <p:nvCxnSpPr>
              <p:cNvPr id="172" name="Straight Connector 171">
                <a:extLst>
                  <a:ext uri="{FF2B5EF4-FFF2-40B4-BE49-F238E27FC236}">
                    <a16:creationId xmlns:a16="http://schemas.microsoft.com/office/drawing/2014/main" id="{1B5C3CC5-1041-564C-8725-E8E35B732290}"/>
                  </a:ext>
                </a:extLst>
              </p:cNvPr>
              <p:cNvCxnSpPr/>
              <p:nvPr/>
            </p:nvCxnSpPr>
            <p:spPr>
              <a:xfrm rot="5400000">
                <a:off x="7005630" y="2758973"/>
                <a:ext cx="2509732" cy="0"/>
              </a:xfrm>
              <a:prstGeom prst="line">
                <a:avLst/>
              </a:prstGeom>
              <a:noFill/>
              <a:ln w="25400" cap="flat" cmpd="sng" algn="ctr">
                <a:solidFill>
                  <a:srgbClr val="4F81BD"/>
                </a:solidFill>
                <a:prstDash val="solid"/>
                <a:headEnd type="none" w="lg" len="lg"/>
                <a:tailEnd w="lg" len="lg"/>
              </a:ln>
              <a:effectLst>
                <a:outerShdw blurRad="40000" dist="20000" dir="5400000" rotWithShape="0">
                  <a:srgbClr val="000000">
                    <a:alpha val="38000"/>
                  </a:srgbClr>
                </a:outerShdw>
              </a:effectLst>
            </p:spPr>
          </p:cxnSp>
        </p:grpSp>
        <p:grpSp>
          <p:nvGrpSpPr>
            <p:cNvPr id="150" name="Group 149">
              <a:extLst>
                <a:ext uri="{FF2B5EF4-FFF2-40B4-BE49-F238E27FC236}">
                  <a16:creationId xmlns:a16="http://schemas.microsoft.com/office/drawing/2014/main" id="{D42330D3-438F-EA49-A94A-64431FF9303A}"/>
                </a:ext>
              </a:extLst>
            </p:cNvPr>
            <p:cNvGrpSpPr/>
            <p:nvPr/>
          </p:nvGrpSpPr>
          <p:grpSpPr>
            <a:xfrm>
              <a:off x="6187620" y="1846993"/>
              <a:ext cx="808853" cy="1266422"/>
              <a:chOff x="7463112" y="1526872"/>
              <a:chExt cx="808853" cy="4804920"/>
            </a:xfrm>
          </p:grpSpPr>
          <p:cxnSp>
            <p:nvCxnSpPr>
              <p:cNvPr id="163" name="Straight Connector 162">
                <a:extLst>
                  <a:ext uri="{FF2B5EF4-FFF2-40B4-BE49-F238E27FC236}">
                    <a16:creationId xmlns:a16="http://schemas.microsoft.com/office/drawing/2014/main" id="{0F341F10-5F91-DE48-8D37-F88FF5FC068F}"/>
                  </a:ext>
                </a:extLst>
              </p:cNvPr>
              <p:cNvCxnSpPr/>
              <p:nvPr/>
            </p:nvCxnSpPr>
            <p:spPr>
              <a:xfrm rot="5400000">
                <a:off x="5667291"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4" name="Straight Connector 163">
                <a:extLst>
                  <a:ext uri="{FF2B5EF4-FFF2-40B4-BE49-F238E27FC236}">
                    <a16:creationId xmlns:a16="http://schemas.microsoft.com/office/drawing/2014/main" id="{BB59DF98-DE62-9E41-BE5F-EB9721A32B74}"/>
                  </a:ext>
                </a:extLst>
              </p:cNvPr>
              <p:cNvCxnSpPr/>
              <p:nvPr/>
            </p:nvCxnSpPr>
            <p:spPr>
              <a:xfrm rot="5400000">
                <a:off x="5060652"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5" name="Straight Connector 164">
                <a:extLst>
                  <a:ext uri="{FF2B5EF4-FFF2-40B4-BE49-F238E27FC236}">
                    <a16:creationId xmlns:a16="http://schemas.microsoft.com/office/drawing/2014/main" id="{F6D0A4E2-2F2C-7D45-9229-ECFF19E0D861}"/>
                  </a:ext>
                </a:extLst>
              </p:cNvPr>
              <p:cNvCxnSpPr/>
              <p:nvPr/>
            </p:nvCxnSpPr>
            <p:spPr>
              <a:xfrm rot="5400000">
                <a:off x="5465078"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6" name="Straight Connector 165">
                <a:extLst>
                  <a:ext uri="{FF2B5EF4-FFF2-40B4-BE49-F238E27FC236}">
                    <a16:creationId xmlns:a16="http://schemas.microsoft.com/office/drawing/2014/main" id="{1A2EC0FC-6BFE-1E43-A011-37CDD5B5C6BE}"/>
                  </a:ext>
                </a:extLst>
              </p:cNvPr>
              <p:cNvCxnSpPr/>
              <p:nvPr/>
            </p:nvCxnSpPr>
            <p:spPr>
              <a:xfrm rot="5400000">
                <a:off x="526286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cxnSp>
            <p:nvCxnSpPr>
              <p:cNvPr id="167" name="Straight Connector 166">
                <a:extLst>
                  <a:ext uri="{FF2B5EF4-FFF2-40B4-BE49-F238E27FC236}">
                    <a16:creationId xmlns:a16="http://schemas.microsoft.com/office/drawing/2014/main" id="{4B3813DD-F146-5144-8905-D577D33EE08B}"/>
                  </a:ext>
                </a:extLst>
              </p:cNvPr>
              <p:cNvCxnSpPr/>
              <p:nvPr/>
            </p:nvCxnSpPr>
            <p:spPr>
              <a:xfrm rot="5400000">
                <a:off x="5869505" y="3929332"/>
                <a:ext cx="4804920" cy="0"/>
              </a:xfrm>
              <a:prstGeom prst="line">
                <a:avLst/>
              </a:prstGeom>
              <a:noFill/>
              <a:ln w="25400" cap="flat" cmpd="sng" algn="ctr">
                <a:solidFill>
                  <a:srgbClr val="4F81BD"/>
                </a:solidFill>
                <a:prstDash val="solid"/>
                <a:headEnd type="triangle" w="lg" len="lg"/>
                <a:tailEnd w="lg" len="lg"/>
              </a:ln>
              <a:effectLst>
                <a:outerShdw blurRad="40000" dist="20000" dir="5400000" rotWithShape="0">
                  <a:srgbClr val="000000">
                    <a:alpha val="38000"/>
                  </a:srgbClr>
                </a:outerShdw>
              </a:effectLst>
            </p:spPr>
          </p:cxnSp>
        </p:grpSp>
        <p:grpSp>
          <p:nvGrpSpPr>
            <p:cNvPr id="151" name="Group 150">
              <a:extLst>
                <a:ext uri="{FF2B5EF4-FFF2-40B4-BE49-F238E27FC236}">
                  <a16:creationId xmlns:a16="http://schemas.microsoft.com/office/drawing/2014/main" id="{64E5D2A2-FB89-C940-9908-7ED3A2BAF761}"/>
                </a:ext>
              </a:extLst>
            </p:cNvPr>
            <p:cNvGrpSpPr/>
            <p:nvPr/>
          </p:nvGrpSpPr>
          <p:grpSpPr>
            <a:xfrm flipV="1">
              <a:off x="6287396" y="2252237"/>
              <a:ext cx="808853" cy="1217103"/>
              <a:chOff x="7451643" y="1504107"/>
              <a:chExt cx="808853" cy="2509732"/>
            </a:xfrm>
          </p:grpSpPr>
          <p:cxnSp>
            <p:nvCxnSpPr>
              <p:cNvPr id="158" name="Straight Connector 157">
                <a:extLst>
                  <a:ext uri="{FF2B5EF4-FFF2-40B4-BE49-F238E27FC236}">
                    <a16:creationId xmlns:a16="http://schemas.microsoft.com/office/drawing/2014/main" id="{B54A414D-0396-2049-AAD3-601962BAAB0E}"/>
                  </a:ext>
                </a:extLst>
              </p:cNvPr>
              <p:cNvCxnSpPr/>
              <p:nvPr/>
            </p:nvCxnSpPr>
            <p:spPr>
              <a:xfrm rot="5400000">
                <a:off x="6803416"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59" name="Straight Connector 158">
                <a:extLst>
                  <a:ext uri="{FF2B5EF4-FFF2-40B4-BE49-F238E27FC236}">
                    <a16:creationId xmlns:a16="http://schemas.microsoft.com/office/drawing/2014/main" id="{EC4FE2FB-B7AB-3741-8845-D79026752869}"/>
                  </a:ext>
                </a:extLst>
              </p:cNvPr>
              <p:cNvCxnSpPr/>
              <p:nvPr/>
            </p:nvCxnSpPr>
            <p:spPr>
              <a:xfrm rot="5400000">
                <a:off x="6196777"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0" name="Straight Connector 159">
                <a:extLst>
                  <a:ext uri="{FF2B5EF4-FFF2-40B4-BE49-F238E27FC236}">
                    <a16:creationId xmlns:a16="http://schemas.microsoft.com/office/drawing/2014/main" id="{F4ED67DD-EECE-AC42-B5D9-6566D3C26023}"/>
                  </a:ext>
                </a:extLst>
              </p:cNvPr>
              <p:cNvCxnSpPr/>
              <p:nvPr/>
            </p:nvCxnSpPr>
            <p:spPr>
              <a:xfrm rot="5400000">
                <a:off x="6601203"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1" name="Straight Connector 160">
                <a:extLst>
                  <a:ext uri="{FF2B5EF4-FFF2-40B4-BE49-F238E27FC236}">
                    <a16:creationId xmlns:a16="http://schemas.microsoft.com/office/drawing/2014/main" id="{33E550AC-A85A-8646-BBFA-A28113C46F3A}"/>
                  </a:ext>
                </a:extLst>
              </p:cNvPr>
              <p:cNvCxnSpPr/>
              <p:nvPr/>
            </p:nvCxnSpPr>
            <p:spPr>
              <a:xfrm rot="5400000">
                <a:off x="639899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cxnSp>
            <p:nvCxnSpPr>
              <p:cNvPr id="162" name="Straight Connector 161">
                <a:extLst>
                  <a:ext uri="{FF2B5EF4-FFF2-40B4-BE49-F238E27FC236}">
                    <a16:creationId xmlns:a16="http://schemas.microsoft.com/office/drawing/2014/main" id="{47F2CD0C-D942-0D43-8321-A570D3874B6A}"/>
                  </a:ext>
                </a:extLst>
              </p:cNvPr>
              <p:cNvCxnSpPr/>
              <p:nvPr/>
            </p:nvCxnSpPr>
            <p:spPr>
              <a:xfrm rot="5400000">
                <a:off x="7005630" y="2758973"/>
                <a:ext cx="2509732" cy="0"/>
              </a:xfrm>
              <a:prstGeom prst="line">
                <a:avLst/>
              </a:prstGeom>
              <a:noFill/>
              <a:ln w="25400" cap="flat" cmpd="sng" algn="ctr">
                <a:solidFill>
                  <a:srgbClr val="7030A0"/>
                </a:solidFill>
                <a:prstDash val="solid"/>
                <a:headEnd type="none" w="lg" len="lg"/>
                <a:tailEnd w="lg" len="lg"/>
              </a:ln>
              <a:effectLst>
                <a:outerShdw blurRad="40000" dist="20000" dir="5400000" rotWithShape="0">
                  <a:srgbClr val="000000">
                    <a:alpha val="38000"/>
                  </a:srgbClr>
                </a:outerShdw>
              </a:effectLst>
            </p:spPr>
          </p:cxnSp>
        </p:grpSp>
        <p:grpSp>
          <p:nvGrpSpPr>
            <p:cNvPr id="152" name="Group 151">
              <a:extLst>
                <a:ext uri="{FF2B5EF4-FFF2-40B4-BE49-F238E27FC236}">
                  <a16:creationId xmlns:a16="http://schemas.microsoft.com/office/drawing/2014/main" id="{43C0FE94-5F38-8A46-ACF3-5A67F2316EB0}"/>
                </a:ext>
              </a:extLst>
            </p:cNvPr>
            <p:cNvGrpSpPr/>
            <p:nvPr/>
          </p:nvGrpSpPr>
          <p:grpSpPr>
            <a:xfrm flipV="1">
              <a:off x="6287396" y="1846994"/>
              <a:ext cx="808853" cy="438114"/>
              <a:chOff x="7463112" y="1526872"/>
              <a:chExt cx="808853" cy="4804920"/>
            </a:xfrm>
          </p:grpSpPr>
          <p:cxnSp>
            <p:nvCxnSpPr>
              <p:cNvPr id="153" name="Straight Connector 152">
                <a:extLst>
                  <a:ext uri="{FF2B5EF4-FFF2-40B4-BE49-F238E27FC236}">
                    <a16:creationId xmlns:a16="http://schemas.microsoft.com/office/drawing/2014/main" id="{68C4C361-D516-1848-8D10-21C93112FA49}"/>
                  </a:ext>
                </a:extLst>
              </p:cNvPr>
              <p:cNvCxnSpPr/>
              <p:nvPr/>
            </p:nvCxnSpPr>
            <p:spPr>
              <a:xfrm rot="5400000">
                <a:off x="5667291"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4" name="Straight Connector 153">
                <a:extLst>
                  <a:ext uri="{FF2B5EF4-FFF2-40B4-BE49-F238E27FC236}">
                    <a16:creationId xmlns:a16="http://schemas.microsoft.com/office/drawing/2014/main" id="{0C139089-35D6-2645-9064-D94090C96A5C}"/>
                  </a:ext>
                </a:extLst>
              </p:cNvPr>
              <p:cNvCxnSpPr/>
              <p:nvPr/>
            </p:nvCxnSpPr>
            <p:spPr>
              <a:xfrm rot="5400000">
                <a:off x="5060652"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5" name="Straight Connector 154">
                <a:extLst>
                  <a:ext uri="{FF2B5EF4-FFF2-40B4-BE49-F238E27FC236}">
                    <a16:creationId xmlns:a16="http://schemas.microsoft.com/office/drawing/2014/main" id="{B0E7A2B9-CFEE-2D44-9CCE-DB564E6D377E}"/>
                  </a:ext>
                </a:extLst>
              </p:cNvPr>
              <p:cNvCxnSpPr/>
              <p:nvPr/>
            </p:nvCxnSpPr>
            <p:spPr>
              <a:xfrm rot="5400000">
                <a:off x="5465078"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6" name="Straight Connector 155">
                <a:extLst>
                  <a:ext uri="{FF2B5EF4-FFF2-40B4-BE49-F238E27FC236}">
                    <a16:creationId xmlns:a16="http://schemas.microsoft.com/office/drawing/2014/main" id="{12604C6F-B155-BB41-BA9A-2B06F799F384}"/>
                  </a:ext>
                </a:extLst>
              </p:cNvPr>
              <p:cNvCxnSpPr/>
              <p:nvPr/>
            </p:nvCxnSpPr>
            <p:spPr>
              <a:xfrm rot="5400000">
                <a:off x="526286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cxnSp>
            <p:nvCxnSpPr>
              <p:cNvPr id="157" name="Straight Connector 156">
                <a:extLst>
                  <a:ext uri="{FF2B5EF4-FFF2-40B4-BE49-F238E27FC236}">
                    <a16:creationId xmlns:a16="http://schemas.microsoft.com/office/drawing/2014/main" id="{3512CC84-36BE-9C49-99D1-BCFA833BA59E}"/>
                  </a:ext>
                </a:extLst>
              </p:cNvPr>
              <p:cNvCxnSpPr/>
              <p:nvPr/>
            </p:nvCxnSpPr>
            <p:spPr>
              <a:xfrm rot="5400000">
                <a:off x="5869505" y="3929332"/>
                <a:ext cx="4804920" cy="0"/>
              </a:xfrm>
              <a:prstGeom prst="line">
                <a:avLst/>
              </a:prstGeom>
              <a:noFill/>
              <a:ln w="25400" cap="flat" cmpd="sng" algn="ctr">
                <a:solidFill>
                  <a:srgbClr val="7030A0"/>
                </a:solidFill>
                <a:prstDash val="solid"/>
                <a:headEnd type="triangle" w="lg" len="lg"/>
                <a:tailEnd w="lg" len="lg"/>
              </a:ln>
              <a:effectLst>
                <a:outerShdw blurRad="40000" dist="20000" dir="5400000" rotWithShape="0">
                  <a:srgbClr val="000000">
                    <a:alpha val="38000"/>
                  </a:srgbClr>
                </a:outerShdw>
              </a:effectLst>
            </p:spPr>
          </p:cxnSp>
        </p:grpSp>
      </p:grpSp>
      <p:sp>
        <p:nvSpPr>
          <p:cNvPr id="132" name="Rectangle 131">
            <a:extLst>
              <a:ext uri="{FF2B5EF4-FFF2-40B4-BE49-F238E27FC236}">
                <a16:creationId xmlns:a16="http://schemas.microsoft.com/office/drawing/2014/main" id="{EB356B0E-AE44-1A4B-BBD6-240107AB126A}"/>
              </a:ext>
            </a:extLst>
          </p:cNvPr>
          <p:cNvSpPr/>
          <p:nvPr/>
        </p:nvSpPr>
        <p:spPr>
          <a:xfrm>
            <a:off x="6004079" y="2586300"/>
            <a:ext cx="2260046" cy="2244238"/>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562C764F-9D6D-E14C-8042-EE324897668B}"/>
              </a:ext>
            </a:extLst>
          </p:cNvPr>
          <p:cNvCxnSpPr>
            <a:cxnSpLocks/>
          </p:cNvCxnSpPr>
          <p:nvPr/>
        </p:nvCxnSpPr>
        <p:spPr>
          <a:xfrm flipH="1" flipV="1">
            <a:off x="5361123" y="1899794"/>
            <a:ext cx="644673" cy="671720"/>
          </a:xfrm>
          <a:prstGeom prst="straightConnector1">
            <a:avLst/>
          </a:prstGeom>
          <a:noFill/>
          <a:ln w="25400" cap="flat" cmpd="sng" algn="ctr">
            <a:solidFill>
              <a:schemeClr val="accent2"/>
            </a:solidFill>
            <a:prstDash val="solid"/>
            <a:headEnd type="triangle" w="lg" len="lg"/>
            <a:tailEnd w="lg" len="lg"/>
          </a:ln>
          <a:effectLst>
            <a:outerShdw blurRad="40000" dist="20000" dir="5400000" rotWithShape="0">
              <a:srgbClr val="000000">
                <a:alpha val="38000"/>
              </a:srgbClr>
            </a:outerShdw>
          </a:effectLst>
        </p:spPr>
      </p:cxnSp>
      <p:grpSp>
        <p:nvGrpSpPr>
          <p:cNvPr id="18" name="Group 17">
            <a:extLst>
              <a:ext uri="{FF2B5EF4-FFF2-40B4-BE49-F238E27FC236}">
                <a16:creationId xmlns:a16="http://schemas.microsoft.com/office/drawing/2014/main" id="{65C21076-DEF9-294F-9672-BC353628E095}"/>
              </a:ext>
            </a:extLst>
          </p:cNvPr>
          <p:cNvGrpSpPr/>
          <p:nvPr/>
        </p:nvGrpSpPr>
        <p:grpSpPr>
          <a:xfrm>
            <a:off x="6149966" y="516904"/>
            <a:ext cx="2002833" cy="594357"/>
            <a:chOff x="5451466" y="516904"/>
            <a:chExt cx="2002833" cy="594357"/>
          </a:xfrm>
        </p:grpSpPr>
        <p:grpSp>
          <p:nvGrpSpPr>
            <p:cNvPr id="17" name="Group 16">
              <a:extLst>
                <a:ext uri="{FF2B5EF4-FFF2-40B4-BE49-F238E27FC236}">
                  <a16:creationId xmlns:a16="http://schemas.microsoft.com/office/drawing/2014/main" id="{EF9A2A11-E438-4846-8B70-187019BCC630}"/>
                </a:ext>
              </a:extLst>
            </p:cNvPr>
            <p:cNvGrpSpPr/>
            <p:nvPr/>
          </p:nvGrpSpPr>
          <p:grpSpPr>
            <a:xfrm>
              <a:off x="5651687" y="741929"/>
              <a:ext cx="1802612" cy="369332"/>
              <a:chOff x="5651687" y="741929"/>
              <a:chExt cx="1802612" cy="369332"/>
            </a:xfrm>
          </p:grpSpPr>
          <p:sp>
            <p:nvSpPr>
              <p:cNvPr id="11" name="TextBox 10">
                <a:extLst>
                  <a:ext uri="{FF2B5EF4-FFF2-40B4-BE49-F238E27FC236}">
                    <a16:creationId xmlns:a16="http://schemas.microsoft.com/office/drawing/2014/main" id="{FADE7D39-9A75-E440-B677-8FB2B8578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1" name="TextBox 180">
                <a:extLst>
                  <a:ext uri="{FF2B5EF4-FFF2-40B4-BE49-F238E27FC236}">
                    <a16:creationId xmlns:a16="http://schemas.microsoft.com/office/drawing/2014/main" id="{BD670E24-8007-7649-BB92-49A1767B53B0}"/>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2" name="TextBox 181">
                <a:extLst>
                  <a:ext uri="{FF2B5EF4-FFF2-40B4-BE49-F238E27FC236}">
                    <a16:creationId xmlns:a16="http://schemas.microsoft.com/office/drawing/2014/main" id="{E64B7CB7-F964-4748-8398-61D20EDB107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83" name="TextBox 182">
                <a:extLst>
                  <a:ext uri="{FF2B5EF4-FFF2-40B4-BE49-F238E27FC236}">
                    <a16:creationId xmlns:a16="http://schemas.microsoft.com/office/drawing/2014/main" id="{ECDDFF6A-B414-C642-971B-99C584554E59}"/>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84" name="TextBox 183">
                <a:extLst>
                  <a:ext uri="{FF2B5EF4-FFF2-40B4-BE49-F238E27FC236}">
                    <a16:creationId xmlns:a16="http://schemas.microsoft.com/office/drawing/2014/main" id="{5F685209-C142-064A-BF35-6DE642D80AC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86" name="Group 185">
              <a:extLst>
                <a:ext uri="{FF2B5EF4-FFF2-40B4-BE49-F238E27FC236}">
                  <a16:creationId xmlns:a16="http://schemas.microsoft.com/office/drawing/2014/main" id="{E942F3E6-BFE5-774D-91B7-0B6521503B95}"/>
                </a:ext>
              </a:extLst>
            </p:cNvPr>
            <p:cNvGrpSpPr/>
            <p:nvPr/>
          </p:nvGrpSpPr>
          <p:grpSpPr>
            <a:xfrm>
              <a:off x="5451466" y="516904"/>
              <a:ext cx="1802612" cy="369332"/>
              <a:chOff x="5651687" y="741929"/>
              <a:chExt cx="1802612" cy="369332"/>
            </a:xfrm>
          </p:grpSpPr>
          <p:sp>
            <p:nvSpPr>
              <p:cNvPr id="187" name="TextBox 186">
                <a:extLst>
                  <a:ext uri="{FF2B5EF4-FFF2-40B4-BE49-F238E27FC236}">
                    <a16:creationId xmlns:a16="http://schemas.microsoft.com/office/drawing/2014/main" id="{6B4BCF8D-7585-CD45-9389-78164981E649}"/>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88" name="TextBox 187">
                <a:extLst>
                  <a:ext uri="{FF2B5EF4-FFF2-40B4-BE49-F238E27FC236}">
                    <a16:creationId xmlns:a16="http://schemas.microsoft.com/office/drawing/2014/main" id="{6676C39B-3288-E04E-ADCF-2A1C7CF5560B}"/>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89" name="TextBox 188">
                <a:extLst>
                  <a:ext uri="{FF2B5EF4-FFF2-40B4-BE49-F238E27FC236}">
                    <a16:creationId xmlns:a16="http://schemas.microsoft.com/office/drawing/2014/main" id="{567BBA5E-6382-374F-85AD-C673845C5429}"/>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0" name="TextBox 189">
                <a:extLst>
                  <a:ext uri="{FF2B5EF4-FFF2-40B4-BE49-F238E27FC236}">
                    <a16:creationId xmlns:a16="http://schemas.microsoft.com/office/drawing/2014/main" id="{2F065158-8388-9D4C-82F6-CBA1892A252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191" name="TextBox 190">
                <a:extLst>
                  <a:ext uri="{FF2B5EF4-FFF2-40B4-BE49-F238E27FC236}">
                    <a16:creationId xmlns:a16="http://schemas.microsoft.com/office/drawing/2014/main" id="{F8818320-5F9C-264F-BA14-4D959AC63895}"/>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grpSp>
        <p:nvGrpSpPr>
          <p:cNvPr id="194" name="Group 193">
            <a:extLst>
              <a:ext uri="{FF2B5EF4-FFF2-40B4-BE49-F238E27FC236}">
                <a16:creationId xmlns:a16="http://schemas.microsoft.com/office/drawing/2014/main" id="{9F8F069E-1B80-604F-95F1-4388FAFC60D9}"/>
              </a:ext>
            </a:extLst>
          </p:cNvPr>
          <p:cNvGrpSpPr/>
          <p:nvPr/>
        </p:nvGrpSpPr>
        <p:grpSpPr>
          <a:xfrm flipH="1">
            <a:off x="6139574" y="6257950"/>
            <a:ext cx="1802612" cy="369332"/>
            <a:chOff x="5651687" y="741929"/>
            <a:chExt cx="1802612" cy="369332"/>
          </a:xfrm>
        </p:grpSpPr>
        <p:sp>
          <p:nvSpPr>
            <p:cNvPr id="201" name="TextBox 200">
              <a:extLst>
                <a:ext uri="{FF2B5EF4-FFF2-40B4-BE49-F238E27FC236}">
                  <a16:creationId xmlns:a16="http://schemas.microsoft.com/office/drawing/2014/main" id="{58D1C45B-D547-5641-BBE8-71ED7A940E82}"/>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02" name="TextBox 201">
              <a:extLst>
                <a:ext uri="{FF2B5EF4-FFF2-40B4-BE49-F238E27FC236}">
                  <a16:creationId xmlns:a16="http://schemas.microsoft.com/office/drawing/2014/main" id="{1EAA88E3-2127-9840-B13A-27674BAE8719}"/>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03" name="TextBox 202">
              <a:extLst>
                <a:ext uri="{FF2B5EF4-FFF2-40B4-BE49-F238E27FC236}">
                  <a16:creationId xmlns:a16="http://schemas.microsoft.com/office/drawing/2014/main" id="{4D4FB7D1-6B64-3E45-A154-C4C0923FEF65}"/>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04" name="TextBox 203">
              <a:extLst>
                <a:ext uri="{FF2B5EF4-FFF2-40B4-BE49-F238E27FC236}">
                  <a16:creationId xmlns:a16="http://schemas.microsoft.com/office/drawing/2014/main" id="{1E28EB78-BC18-6343-BD98-A5FB56DCDA0B}"/>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5" name="TextBox 204">
              <a:extLst>
                <a:ext uri="{FF2B5EF4-FFF2-40B4-BE49-F238E27FC236}">
                  <a16:creationId xmlns:a16="http://schemas.microsoft.com/office/drawing/2014/main" id="{2B33F1C6-8B9F-5F49-9173-A40458C95EEF}"/>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195" name="Group 194">
            <a:extLst>
              <a:ext uri="{FF2B5EF4-FFF2-40B4-BE49-F238E27FC236}">
                <a16:creationId xmlns:a16="http://schemas.microsoft.com/office/drawing/2014/main" id="{EE78B85C-3D0E-9D46-A559-68C081F75B5D}"/>
              </a:ext>
            </a:extLst>
          </p:cNvPr>
          <p:cNvGrpSpPr/>
          <p:nvPr/>
        </p:nvGrpSpPr>
        <p:grpSpPr>
          <a:xfrm flipH="1">
            <a:off x="6326348" y="6517017"/>
            <a:ext cx="1802612" cy="369332"/>
            <a:chOff x="5651687" y="741929"/>
            <a:chExt cx="1802612" cy="369332"/>
          </a:xfrm>
        </p:grpSpPr>
        <p:sp>
          <p:nvSpPr>
            <p:cNvPr id="196" name="TextBox 195">
              <a:extLst>
                <a:ext uri="{FF2B5EF4-FFF2-40B4-BE49-F238E27FC236}">
                  <a16:creationId xmlns:a16="http://schemas.microsoft.com/office/drawing/2014/main" id="{0A237625-7D66-8048-8100-80E4C1C58B24}"/>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197" name="TextBox 196">
              <a:extLst>
                <a:ext uri="{FF2B5EF4-FFF2-40B4-BE49-F238E27FC236}">
                  <a16:creationId xmlns:a16="http://schemas.microsoft.com/office/drawing/2014/main" id="{09DB765D-3FCB-6942-9A2E-1A1C91B24DAF}"/>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198" name="TextBox 197">
              <a:extLst>
                <a:ext uri="{FF2B5EF4-FFF2-40B4-BE49-F238E27FC236}">
                  <a16:creationId xmlns:a16="http://schemas.microsoft.com/office/drawing/2014/main" id="{E50347D8-1910-F64B-9F6B-0B933D7778A2}"/>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199" name="TextBox 198">
              <a:extLst>
                <a:ext uri="{FF2B5EF4-FFF2-40B4-BE49-F238E27FC236}">
                  <a16:creationId xmlns:a16="http://schemas.microsoft.com/office/drawing/2014/main" id="{9A90F1C7-BEAC-F14F-B0AF-5A21BF01AD48}"/>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00" name="TextBox 199">
              <a:extLst>
                <a:ext uri="{FF2B5EF4-FFF2-40B4-BE49-F238E27FC236}">
                  <a16:creationId xmlns:a16="http://schemas.microsoft.com/office/drawing/2014/main" id="{83D9A36F-3146-7D4A-8868-434AF344418C}"/>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7" name="Group 206">
            <a:extLst>
              <a:ext uri="{FF2B5EF4-FFF2-40B4-BE49-F238E27FC236}">
                <a16:creationId xmlns:a16="http://schemas.microsoft.com/office/drawing/2014/main" id="{80C32C7A-A87D-EB4B-B4D5-2428E63F178F}"/>
              </a:ext>
            </a:extLst>
          </p:cNvPr>
          <p:cNvGrpSpPr/>
          <p:nvPr/>
        </p:nvGrpSpPr>
        <p:grpSpPr>
          <a:xfrm rot="5400000" flipV="1">
            <a:off x="8983175" y="3595006"/>
            <a:ext cx="1802612" cy="369332"/>
            <a:chOff x="5651687" y="741929"/>
            <a:chExt cx="1802612" cy="369332"/>
          </a:xfrm>
        </p:grpSpPr>
        <p:sp>
          <p:nvSpPr>
            <p:cNvPr id="214" name="TextBox 213">
              <a:extLst>
                <a:ext uri="{FF2B5EF4-FFF2-40B4-BE49-F238E27FC236}">
                  <a16:creationId xmlns:a16="http://schemas.microsoft.com/office/drawing/2014/main" id="{6C2170A4-7EEB-DF47-AECB-2F3A1F02BCD0}"/>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5" name="TextBox 214">
              <a:extLst>
                <a:ext uri="{FF2B5EF4-FFF2-40B4-BE49-F238E27FC236}">
                  <a16:creationId xmlns:a16="http://schemas.microsoft.com/office/drawing/2014/main" id="{23D37ED3-4237-AD43-9697-C7BBA839DD14}"/>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6" name="TextBox 215">
              <a:extLst>
                <a:ext uri="{FF2B5EF4-FFF2-40B4-BE49-F238E27FC236}">
                  <a16:creationId xmlns:a16="http://schemas.microsoft.com/office/drawing/2014/main" id="{9981F355-70DE-5145-9AC0-02E032D9C54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7" name="TextBox 216">
              <a:extLst>
                <a:ext uri="{FF2B5EF4-FFF2-40B4-BE49-F238E27FC236}">
                  <a16:creationId xmlns:a16="http://schemas.microsoft.com/office/drawing/2014/main" id="{05C2DA63-F297-2A4D-B1C2-B25C89BC72ED}"/>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8" name="TextBox 217">
              <a:extLst>
                <a:ext uri="{FF2B5EF4-FFF2-40B4-BE49-F238E27FC236}">
                  <a16:creationId xmlns:a16="http://schemas.microsoft.com/office/drawing/2014/main" id="{F57FB52E-AEEE-B74A-B245-06D3DEA72C41}"/>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08" name="Group 207">
            <a:extLst>
              <a:ext uri="{FF2B5EF4-FFF2-40B4-BE49-F238E27FC236}">
                <a16:creationId xmlns:a16="http://schemas.microsoft.com/office/drawing/2014/main" id="{8226BFB8-33F0-564C-95BD-5159D0E76793}"/>
              </a:ext>
            </a:extLst>
          </p:cNvPr>
          <p:cNvGrpSpPr/>
          <p:nvPr/>
        </p:nvGrpSpPr>
        <p:grpSpPr>
          <a:xfrm rot="5400000" flipV="1">
            <a:off x="9255689" y="3421679"/>
            <a:ext cx="1802612" cy="369332"/>
            <a:chOff x="5651687" y="741929"/>
            <a:chExt cx="1802612" cy="369332"/>
          </a:xfrm>
        </p:grpSpPr>
        <p:sp>
          <p:nvSpPr>
            <p:cNvPr id="209" name="TextBox 208">
              <a:extLst>
                <a:ext uri="{FF2B5EF4-FFF2-40B4-BE49-F238E27FC236}">
                  <a16:creationId xmlns:a16="http://schemas.microsoft.com/office/drawing/2014/main" id="{57D3261A-8970-C143-923C-5FAB96CBAE1C}"/>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10" name="TextBox 209">
              <a:extLst>
                <a:ext uri="{FF2B5EF4-FFF2-40B4-BE49-F238E27FC236}">
                  <a16:creationId xmlns:a16="http://schemas.microsoft.com/office/drawing/2014/main" id="{10035814-D926-6643-B58B-4C112C35D70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11" name="TextBox 210">
              <a:extLst>
                <a:ext uri="{FF2B5EF4-FFF2-40B4-BE49-F238E27FC236}">
                  <a16:creationId xmlns:a16="http://schemas.microsoft.com/office/drawing/2014/main" id="{1C6A4050-6EAD-744D-BEC8-30567D104C6C}"/>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12" name="TextBox 211">
              <a:extLst>
                <a:ext uri="{FF2B5EF4-FFF2-40B4-BE49-F238E27FC236}">
                  <a16:creationId xmlns:a16="http://schemas.microsoft.com/office/drawing/2014/main" id="{F8355C99-4655-6C47-BE52-05967B56994E}"/>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13" name="TextBox 212">
              <a:extLst>
                <a:ext uri="{FF2B5EF4-FFF2-40B4-BE49-F238E27FC236}">
                  <a16:creationId xmlns:a16="http://schemas.microsoft.com/office/drawing/2014/main" id="{31C87ED2-9724-9541-98A2-A1A651DB7D70}"/>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25" name="Group 224">
            <a:extLst>
              <a:ext uri="{FF2B5EF4-FFF2-40B4-BE49-F238E27FC236}">
                <a16:creationId xmlns:a16="http://schemas.microsoft.com/office/drawing/2014/main" id="{67FBD56D-45A5-804F-82CE-4D4287A2CA14}"/>
              </a:ext>
            </a:extLst>
          </p:cNvPr>
          <p:cNvGrpSpPr/>
          <p:nvPr/>
        </p:nvGrpSpPr>
        <p:grpSpPr>
          <a:xfrm rot="16200000">
            <a:off x="3192886" y="3578589"/>
            <a:ext cx="1802612" cy="369332"/>
            <a:chOff x="5651687" y="741929"/>
            <a:chExt cx="1802612" cy="369332"/>
          </a:xfrm>
        </p:grpSpPr>
        <p:sp>
          <p:nvSpPr>
            <p:cNvPr id="226" name="TextBox 225">
              <a:extLst>
                <a:ext uri="{FF2B5EF4-FFF2-40B4-BE49-F238E27FC236}">
                  <a16:creationId xmlns:a16="http://schemas.microsoft.com/office/drawing/2014/main" id="{BA54426D-965D-BC42-8252-9D493C3010A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27" name="TextBox 226">
              <a:extLst>
                <a:ext uri="{FF2B5EF4-FFF2-40B4-BE49-F238E27FC236}">
                  <a16:creationId xmlns:a16="http://schemas.microsoft.com/office/drawing/2014/main" id="{37E081E3-A18E-6D48-9748-51EBADB2C9A7}"/>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28" name="TextBox 227">
              <a:extLst>
                <a:ext uri="{FF2B5EF4-FFF2-40B4-BE49-F238E27FC236}">
                  <a16:creationId xmlns:a16="http://schemas.microsoft.com/office/drawing/2014/main" id="{2C473D19-92F2-FA4B-A60F-2881DE8AE136}"/>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29" name="TextBox 228">
              <a:extLst>
                <a:ext uri="{FF2B5EF4-FFF2-40B4-BE49-F238E27FC236}">
                  <a16:creationId xmlns:a16="http://schemas.microsoft.com/office/drawing/2014/main" id="{3CE739E0-9173-0447-88FC-C62DA85EB8CC}"/>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0" name="TextBox 229">
              <a:extLst>
                <a:ext uri="{FF2B5EF4-FFF2-40B4-BE49-F238E27FC236}">
                  <a16:creationId xmlns:a16="http://schemas.microsoft.com/office/drawing/2014/main" id="{EDC2015F-B676-9A4A-B501-13944B688313}"/>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grpSp>
        <p:nvGrpSpPr>
          <p:cNvPr id="231" name="Group 230">
            <a:extLst>
              <a:ext uri="{FF2B5EF4-FFF2-40B4-BE49-F238E27FC236}">
                <a16:creationId xmlns:a16="http://schemas.microsoft.com/office/drawing/2014/main" id="{92158E5E-2A8A-0D45-B84D-FFEDAA8D026C}"/>
              </a:ext>
            </a:extLst>
          </p:cNvPr>
          <p:cNvGrpSpPr/>
          <p:nvPr/>
        </p:nvGrpSpPr>
        <p:grpSpPr>
          <a:xfrm rot="16200000">
            <a:off x="3465400" y="3405262"/>
            <a:ext cx="1802612" cy="369332"/>
            <a:chOff x="5651687" y="741929"/>
            <a:chExt cx="1802612" cy="369332"/>
          </a:xfrm>
        </p:grpSpPr>
        <p:sp>
          <p:nvSpPr>
            <p:cNvPr id="232" name="TextBox 231">
              <a:extLst>
                <a:ext uri="{FF2B5EF4-FFF2-40B4-BE49-F238E27FC236}">
                  <a16:creationId xmlns:a16="http://schemas.microsoft.com/office/drawing/2014/main" id="{6C6EE990-8C3D-0940-9E19-A7C12AA7E861}"/>
                </a:ext>
              </a:extLst>
            </p:cNvPr>
            <p:cNvSpPr txBox="1"/>
            <p:nvPr/>
          </p:nvSpPr>
          <p:spPr>
            <a:xfrm>
              <a:off x="7152613" y="741929"/>
              <a:ext cx="301686" cy="369332"/>
            </a:xfrm>
            <a:prstGeom prst="rect">
              <a:avLst/>
            </a:prstGeom>
            <a:noFill/>
          </p:spPr>
          <p:txBody>
            <a:bodyPr wrap="none" rtlCol="0">
              <a:spAutoFit/>
            </a:bodyPr>
            <a:lstStyle/>
            <a:p>
              <a:r>
                <a:rPr lang="en-US" dirty="0"/>
                <a:t>0</a:t>
              </a:r>
            </a:p>
          </p:txBody>
        </p:sp>
        <p:sp>
          <p:nvSpPr>
            <p:cNvPr id="233" name="TextBox 232">
              <a:extLst>
                <a:ext uri="{FF2B5EF4-FFF2-40B4-BE49-F238E27FC236}">
                  <a16:creationId xmlns:a16="http://schemas.microsoft.com/office/drawing/2014/main" id="{595CA8CC-2F0D-A741-AC4B-661AED1E6CAD}"/>
                </a:ext>
              </a:extLst>
            </p:cNvPr>
            <p:cNvSpPr txBox="1"/>
            <p:nvPr/>
          </p:nvSpPr>
          <p:spPr>
            <a:xfrm>
              <a:off x="6777381" y="741929"/>
              <a:ext cx="301686" cy="369332"/>
            </a:xfrm>
            <a:prstGeom prst="rect">
              <a:avLst/>
            </a:prstGeom>
            <a:noFill/>
          </p:spPr>
          <p:txBody>
            <a:bodyPr wrap="none" rtlCol="0">
              <a:spAutoFit/>
            </a:bodyPr>
            <a:lstStyle/>
            <a:p>
              <a:r>
                <a:rPr lang="en-US" dirty="0"/>
                <a:t>1</a:t>
              </a:r>
            </a:p>
          </p:txBody>
        </p:sp>
        <p:sp>
          <p:nvSpPr>
            <p:cNvPr id="234" name="TextBox 233">
              <a:extLst>
                <a:ext uri="{FF2B5EF4-FFF2-40B4-BE49-F238E27FC236}">
                  <a16:creationId xmlns:a16="http://schemas.microsoft.com/office/drawing/2014/main" id="{22276D43-3DEE-0940-AC9F-894D2312C98D}"/>
                </a:ext>
              </a:extLst>
            </p:cNvPr>
            <p:cNvSpPr txBox="1"/>
            <p:nvPr/>
          </p:nvSpPr>
          <p:spPr>
            <a:xfrm>
              <a:off x="6402150" y="741929"/>
              <a:ext cx="301686" cy="369332"/>
            </a:xfrm>
            <a:prstGeom prst="rect">
              <a:avLst/>
            </a:prstGeom>
            <a:noFill/>
          </p:spPr>
          <p:txBody>
            <a:bodyPr wrap="none" rtlCol="0">
              <a:spAutoFit/>
            </a:bodyPr>
            <a:lstStyle/>
            <a:p>
              <a:r>
                <a:rPr lang="en-US" dirty="0"/>
                <a:t>2</a:t>
              </a:r>
            </a:p>
          </p:txBody>
        </p:sp>
        <p:sp>
          <p:nvSpPr>
            <p:cNvPr id="235" name="TextBox 234">
              <a:extLst>
                <a:ext uri="{FF2B5EF4-FFF2-40B4-BE49-F238E27FC236}">
                  <a16:creationId xmlns:a16="http://schemas.microsoft.com/office/drawing/2014/main" id="{65374161-ACD9-A64F-9667-0BF1AD9BBECA}"/>
                </a:ext>
              </a:extLst>
            </p:cNvPr>
            <p:cNvSpPr txBox="1"/>
            <p:nvPr/>
          </p:nvSpPr>
          <p:spPr>
            <a:xfrm>
              <a:off x="6026918" y="741929"/>
              <a:ext cx="301686" cy="369332"/>
            </a:xfrm>
            <a:prstGeom prst="rect">
              <a:avLst/>
            </a:prstGeom>
            <a:noFill/>
          </p:spPr>
          <p:txBody>
            <a:bodyPr wrap="none" rtlCol="0">
              <a:spAutoFit/>
            </a:bodyPr>
            <a:lstStyle/>
            <a:p>
              <a:r>
                <a:rPr lang="en-US" dirty="0"/>
                <a:t>3</a:t>
              </a:r>
            </a:p>
          </p:txBody>
        </p:sp>
        <p:sp>
          <p:nvSpPr>
            <p:cNvPr id="236" name="TextBox 235">
              <a:extLst>
                <a:ext uri="{FF2B5EF4-FFF2-40B4-BE49-F238E27FC236}">
                  <a16:creationId xmlns:a16="http://schemas.microsoft.com/office/drawing/2014/main" id="{B112187D-7C2F-4E42-92C5-44EC0A7F1338}"/>
                </a:ext>
              </a:extLst>
            </p:cNvPr>
            <p:cNvSpPr txBox="1"/>
            <p:nvPr/>
          </p:nvSpPr>
          <p:spPr>
            <a:xfrm>
              <a:off x="5651687" y="741929"/>
              <a:ext cx="301686" cy="369332"/>
            </a:xfrm>
            <a:prstGeom prst="rect">
              <a:avLst/>
            </a:prstGeom>
            <a:noFill/>
          </p:spPr>
          <p:txBody>
            <a:bodyPr wrap="none" rtlCol="0">
              <a:spAutoFit/>
            </a:bodyPr>
            <a:lstStyle/>
            <a:p>
              <a:r>
                <a:rPr lang="en-US" dirty="0"/>
                <a:t>4</a:t>
              </a:r>
            </a:p>
          </p:txBody>
        </p:sp>
      </p:grpSp>
      <p:cxnSp>
        <p:nvCxnSpPr>
          <p:cNvPr id="177" name="Straight Connector 176">
            <a:extLst>
              <a:ext uri="{FF2B5EF4-FFF2-40B4-BE49-F238E27FC236}">
                <a16:creationId xmlns:a16="http://schemas.microsoft.com/office/drawing/2014/main" id="{7E487F08-642D-CE41-94F8-2043D9B9E297}"/>
              </a:ext>
            </a:extLst>
          </p:cNvPr>
          <p:cNvCxnSpPr>
            <a:cxnSpLocks/>
          </p:cNvCxnSpPr>
          <p:nvPr/>
        </p:nvCxnSpPr>
        <p:spPr>
          <a:xfrm>
            <a:off x="7820381" y="2586300"/>
            <a:ext cx="443744" cy="19593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39A83643-6394-CE42-8A0A-45D8DC9360EA}"/>
              </a:ext>
            </a:extLst>
          </p:cNvPr>
          <p:cNvCxnSpPr>
            <a:cxnSpLocks/>
          </p:cNvCxnSpPr>
          <p:nvPr/>
        </p:nvCxnSpPr>
        <p:spPr>
          <a:xfrm flipH="1">
            <a:off x="6272467" y="2586300"/>
            <a:ext cx="1541359" cy="22409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482AA356-4568-C341-94AD-9F8179F13CC3}"/>
              </a:ext>
            </a:extLst>
          </p:cNvPr>
          <p:cNvCxnSpPr>
            <a:cxnSpLocks/>
          </p:cNvCxnSpPr>
          <p:nvPr/>
        </p:nvCxnSpPr>
        <p:spPr>
          <a:xfrm flipH="1">
            <a:off x="5999953" y="2581429"/>
            <a:ext cx="1813873" cy="238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43D94AC1-0058-6844-9D50-453FD48193C1}"/>
              </a:ext>
            </a:extLst>
          </p:cNvPr>
          <p:cNvCxnSpPr>
            <a:cxnSpLocks/>
          </p:cNvCxnSpPr>
          <p:nvPr/>
        </p:nvCxnSpPr>
        <p:spPr>
          <a:xfrm>
            <a:off x="5992471" y="3004268"/>
            <a:ext cx="2271654" cy="15462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C811103-1166-0741-980F-B36BF76B9847}"/>
              </a:ext>
            </a:extLst>
          </p:cNvPr>
          <p:cNvCxnSpPr>
            <a:cxnSpLocks/>
          </p:cNvCxnSpPr>
          <p:nvPr/>
        </p:nvCxnSpPr>
        <p:spPr>
          <a:xfrm flipV="1">
            <a:off x="6465613" y="4550128"/>
            <a:ext cx="1798512" cy="2842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851E66BB-EC3A-5C4E-9ABB-5DE1029DAC17}"/>
              </a:ext>
            </a:extLst>
          </p:cNvPr>
          <p:cNvCxnSpPr>
            <a:cxnSpLocks/>
          </p:cNvCxnSpPr>
          <p:nvPr/>
        </p:nvCxnSpPr>
        <p:spPr>
          <a:xfrm flipV="1">
            <a:off x="6272466" y="4358696"/>
            <a:ext cx="1991659" cy="4730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03DAA6B-4D60-4D4C-ABD9-0822002A604D}"/>
              </a:ext>
            </a:extLst>
          </p:cNvPr>
          <p:cNvCxnSpPr>
            <a:cxnSpLocks/>
          </p:cNvCxnSpPr>
          <p:nvPr/>
        </p:nvCxnSpPr>
        <p:spPr>
          <a:xfrm flipH="1" flipV="1">
            <a:off x="5999952" y="3004267"/>
            <a:ext cx="279598" cy="1829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B7E0AC9-FCE8-BD40-BF5E-73E6B3C55A9D}"/>
              </a:ext>
            </a:extLst>
          </p:cNvPr>
          <p:cNvCxnSpPr>
            <a:cxnSpLocks/>
          </p:cNvCxnSpPr>
          <p:nvPr/>
        </p:nvCxnSpPr>
        <p:spPr>
          <a:xfrm flipH="1" flipV="1">
            <a:off x="5997524" y="2820213"/>
            <a:ext cx="2270727" cy="15322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2905136-238B-A547-9F8E-6CCBC424A0DA}"/>
              </a:ext>
            </a:extLst>
          </p:cNvPr>
          <p:cNvCxnSpPr>
            <a:cxnSpLocks/>
          </p:cNvCxnSpPr>
          <p:nvPr/>
        </p:nvCxnSpPr>
        <p:spPr>
          <a:xfrm flipH="1" flipV="1">
            <a:off x="5997376" y="2816921"/>
            <a:ext cx="468237" cy="20161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91B4ABC-9413-AF45-AE6C-405C7706A820}"/>
              </a:ext>
            </a:extLst>
          </p:cNvPr>
          <p:cNvCxnSpPr>
            <a:cxnSpLocks/>
          </p:cNvCxnSpPr>
          <p:nvPr/>
        </p:nvCxnSpPr>
        <p:spPr>
          <a:xfrm flipH="1" flipV="1">
            <a:off x="8001918" y="2582229"/>
            <a:ext cx="262207" cy="1770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E4B7B16-4DE5-F94E-B012-AD8C9B1C6751}"/>
              </a:ext>
            </a:extLst>
          </p:cNvPr>
          <p:cNvCxnSpPr>
            <a:cxnSpLocks/>
          </p:cNvCxnSpPr>
          <p:nvPr/>
        </p:nvCxnSpPr>
        <p:spPr>
          <a:xfrm flipV="1">
            <a:off x="6467641" y="2586299"/>
            <a:ext cx="1534277" cy="2255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6569BFA-7FF9-2B4C-828D-526FBBA97DD5}"/>
              </a:ext>
            </a:extLst>
          </p:cNvPr>
          <p:cNvCxnSpPr>
            <a:cxnSpLocks/>
          </p:cNvCxnSpPr>
          <p:nvPr/>
        </p:nvCxnSpPr>
        <p:spPr>
          <a:xfrm flipV="1">
            <a:off x="5992433" y="2583771"/>
            <a:ext cx="2014539" cy="420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491C72A-47DB-C34B-8205-93E2DC0C1303}"/>
              </a:ext>
            </a:extLst>
          </p:cNvPr>
          <p:cNvSpPr txBox="1"/>
          <p:nvPr/>
        </p:nvSpPr>
        <p:spPr>
          <a:xfrm>
            <a:off x="437597" y="5334620"/>
            <a:ext cx="4816703" cy="923330"/>
          </a:xfrm>
          <a:prstGeom prst="rect">
            <a:avLst/>
          </a:prstGeom>
          <a:noFill/>
        </p:spPr>
        <p:txBody>
          <a:bodyPr wrap="none" rtlCol="0">
            <a:spAutoFit/>
          </a:bodyPr>
          <a:lstStyle/>
          <a:p>
            <a:r>
              <a:rPr lang="en-US" dirty="0"/>
              <a:t>Figure shows connectivity for ‘0’ tracks</a:t>
            </a:r>
          </a:p>
          <a:p>
            <a:r>
              <a:rPr lang="en-US" dirty="0"/>
              <a:t>Similar connectivity for all other numbered tracks</a:t>
            </a:r>
          </a:p>
          <a:p>
            <a:r>
              <a:rPr lang="en-US" dirty="0"/>
              <a:t>PE output goes to all </a:t>
            </a:r>
            <a:r>
              <a:rPr lang="en-US" dirty="0" err="1"/>
              <a:t>muxes</a:t>
            </a:r>
            <a:r>
              <a:rPr lang="en-US" dirty="0"/>
              <a:t> </a:t>
            </a:r>
          </a:p>
        </p:txBody>
      </p:sp>
      <p:sp>
        <p:nvSpPr>
          <p:cNvPr id="173" name="Rectangle 172">
            <a:extLst>
              <a:ext uri="{FF2B5EF4-FFF2-40B4-BE49-F238E27FC236}">
                <a16:creationId xmlns:a16="http://schemas.microsoft.com/office/drawing/2014/main" id="{8017A9D8-73CE-754B-8B0A-2A7AECC8F140}"/>
              </a:ext>
            </a:extLst>
          </p:cNvPr>
          <p:cNvSpPr/>
          <p:nvPr/>
        </p:nvSpPr>
        <p:spPr>
          <a:xfrm>
            <a:off x="4630590" y="1176946"/>
            <a:ext cx="758952" cy="758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b="1" dirty="0"/>
              <a:t>PE</a:t>
            </a:r>
            <a:endParaRPr lang="en-US" sz="2400" b="1" dirty="0"/>
          </a:p>
        </p:txBody>
      </p:sp>
    </p:spTree>
    <p:extLst>
      <p:ext uri="{BB962C8B-B14F-4D97-AF65-F5344CB8AC3E}">
        <p14:creationId xmlns:p14="http://schemas.microsoft.com/office/powerpoint/2010/main" val="2239767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7BA340D-5495-8945-95F4-75690912DD64}"/>
              </a:ext>
            </a:extLst>
          </p:cNvPr>
          <p:cNvSpPr/>
          <p:nvPr/>
        </p:nvSpPr>
        <p:spPr>
          <a:xfrm>
            <a:off x="2588899" y="2522257"/>
            <a:ext cx="7574603" cy="3192808"/>
          </a:xfrm>
          <a:prstGeom prst="roundRect">
            <a:avLst>
              <a:gd name="adj" fmla="val 8899"/>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36F39BE4-7772-5347-BA76-AA120DB6A0F9}"/>
              </a:ext>
            </a:extLst>
          </p:cNvPr>
          <p:cNvSpPr/>
          <p:nvPr/>
        </p:nvSpPr>
        <p:spPr>
          <a:xfrm>
            <a:off x="3114255" y="3943599"/>
            <a:ext cx="2954650" cy="1645269"/>
          </a:xfrm>
          <a:prstGeom prst="roundRect">
            <a:avLst>
              <a:gd name="adj" fmla="val 7341"/>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a:p>
            <a:pPr algn="ctr"/>
            <a:endParaRPr lang="en-US" dirty="0"/>
          </a:p>
        </p:txBody>
      </p:sp>
      <p:sp>
        <p:nvSpPr>
          <p:cNvPr id="2" name="Title 1">
            <a:extLst>
              <a:ext uri="{FF2B5EF4-FFF2-40B4-BE49-F238E27FC236}">
                <a16:creationId xmlns:a16="http://schemas.microsoft.com/office/drawing/2014/main" id="{A7DB4236-0456-1B42-995A-FAEC1444D8B6}"/>
              </a:ext>
            </a:extLst>
          </p:cNvPr>
          <p:cNvSpPr>
            <a:spLocks noGrp="1"/>
          </p:cNvSpPr>
          <p:nvPr>
            <p:ph type="title"/>
          </p:nvPr>
        </p:nvSpPr>
        <p:spPr/>
        <p:txBody>
          <a:bodyPr/>
          <a:lstStyle/>
          <a:p>
            <a:r>
              <a:rPr lang="en-US" dirty="0"/>
              <a:t>Processing Element (PE)</a:t>
            </a:r>
          </a:p>
        </p:txBody>
      </p:sp>
      <p:grpSp>
        <p:nvGrpSpPr>
          <p:cNvPr id="48" name="Group 47">
            <a:extLst>
              <a:ext uri="{FF2B5EF4-FFF2-40B4-BE49-F238E27FC236}">
                <a16:creationId xmlns:a16="http://schemas.microsoft.com/office/drawing/2014/main" id="{97B74AA5-1FAF-494B-922D-D48345E7BA4A}"/>
              </a:ext>
            </a:extLst>
          </p:cNvPr>
          <p:cNvGrpSpPr/>
          <p:nvPr/>
        </p:nvGrpSpPr>
        <p:grpSpPr>
          <a:xfrm>
            <a:off x="2910953" y="1980189"/>
            <a:ext cx="1181096" cy="1631364"/>
            <a:chOff x="3928491" y="1707224"/>
            <a:chExt cx="1181096" cy="1631364"/>
          </a:xfrm>
        </p:grpSpPr>
        <p:sp>
          <p:nvSpPr>
            <p:cNvPr id="3" name="Rectangle 2">
              <a:extLst>
                <a:ext uri="{FF2B5EF4-FFF2-40B4-BE49-F238E27FC236}">
                  <a16:creationId xmlns:a16="http://schemas.microsoft.com/office/drawing/2014/main" id="{F7ABD285-5E89-184B-A6D2-EFD8B5A45F6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RegA</a:t>
              </a:r>
              <a:endParaRPr lang="en-US" dirty="0"/>
            </a:p>
          </p:txBody>
        </p:sp>
        <p:sp>
          <p:nvSpPr>
            <p:cNvPr id="6" name="TextBox 5">
              <a:extLst>
                <a:ext uri="{FF2B5EF4-FFF2-40B4-BE49-F238E27FC236}">
                  <a16:creationId xmlns:a16="http://schemas.microsoft.com/office/drawing/2014/main" id="{0390775F-21E2-6A47-8BE6-62D9BAD42EAB}"/>
                </a:ext>
              </a:extLst>
            </p:cNvPr>
            <p:cNvSpPr txBox="1"/>
            <p:nvPr/>
          </p:nvSpPr>
          <p:spPr>
            <a:xfrm>
              <a:off x="4364247" y="1707224"/>
              <a:ext cx="317716" cy="369332"/>
            </a:xfrm>
            <a:prstGeom prst="rect">
              <a:avLst/>
            </a:prstGeom>
            <a:noFill/>
          </p:spPr>
          <p:txBody>
            <a:bodyPr wrap="none" rtlCol="0">
              <a:spAutoFit/>
            </a:bodyPr>
            <a:lstStyle/>
            <a:p>
              <a:r>
                <a:rPr lang="en-US" dirty="0"/>
                <a:t>A</a:t>
              </a:r>
            </a:p>
          </p:txBody>
        </p:sp>
        <p:cxnSp>
          <p:nvCxnSpPr>
            <p:cNvPr id="11" name="Straight Arrow Connector 10">
              <a:extLst>
                <a:ext uri="{FF2B5EF4-FFF2-40B4-BE49-F238E27FC236}">
                  <a16:creationId xmlns:a16="http://schemas.microsoft.com/office/drawing/2014/main" id="{6D8CC8DA-1584-A04E-A164-9080E80C115D}"/>
                </a:ext>
              </a:extLst>
            </p:cNvPr>
            <p:cNvCxnSpPr>
              <a:cxnSpLocks/>
              <a:stCxn id="6" idx="2"/>
              <a:endCxn id="3" idx="0"/>
            </p:cNvCxnSpPr>
            <p:nvPr/>
          </p:nvCxnSpPr>
          <p:spPr>
            <a:xfrm>
              <a:off x="4523105" y="2076556"/>
              <a:ext cx="0" cy="480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DCC84F-04A0-944E-A31F-EA59F0226A73}"/>
                </a:ext>
              </a:extLst>
            </p:cNvPr>
            <p:cNvCxnSpPr>
              <a:cxnSpLocks/>
              <a:stCxn id="3"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rapezoid 17">
              <a:extLst>
                <a:ext uri="{FF2B5EF4-FFF2-40B4-BE49-F238E27FC236}">
                  <a16:creationId xmlns:a16="http://schemas.microsoft.com/office/drawing/2014/main" id="{AEB687A0-89CC-0F42-8DF2-B230D54C14A4}"/>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20" name="Elbow Connector 19">
              <a:extLst>
                <a:ext uri="{FF2B5EF4-FFF2-40B4-BE49-F238E27FC236}">
                  <a16:creationId xmlns:a16="http://schemas.microsoft.com/office/drawing/2014/main" id="{4D8271B5-6677-CB41-B352-4DB5ED90BA74}"/>
                </a:ext>
              </a:extLst>
            </p:cNvPr>
            <p:cNvCxnSpPr>
              <a:cxnSpLocks/>
              <a:stCxn id="6" idx="2"/>
            </p:cNvCxnSpPr>
            <p:nvPr/>
          </p:nvCxnSpPr>
          <p:spPr>
            <a:xfrm rot="16200000" flipH="1">
              <a:off x="4202434" y="2397226"/>
              <a:ext cx="1077099" cy="435757"/>
            </a:xfrm>
            <a:prstGeom prst="bentConnector3">
              <a:avLst>
                <a:gd name="adj1" fmla="val 2994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5FB5CFC-AD9F-2544-95F4-867807731916}"/>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26C851A9-5958-904E-B69B-5E1B7A23B9AC}"/>
                </a:ext>
              </a:extLst>
            </p:cNvPr>
            <p:cNvCxnSpPr>
              <a:cxnSpLocks/>
              <a:stCxn id="35" idx="3"/>
              <a:endCxn id="1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9095A590-8D34-4E46-8AF2-C387EA8445F2}"/>
              </a:ext>
            </a:extLst>
          </p:cNvPr>
          <p:cNvGrpSpPr/>
          <p:nvPr/>
        </p:nvGrpSpPr>
        <p:grpSpPr>
          <a:xfrm>
            <a:off x="4192622" y="1980189"/>
            <a:ext cx="1181096" cy="1631364"/>
            <a:chOff x="3928491" y="1707224"/>
            <a:chExt cx="1181096" cy="1631364"/>
          </a:xfrm>
        </p:grpSpPr>
        <p:sp>
          <p:nvSpPr>
            <p:cNvPr id="50" name="Rectangle 49">
              <a:extLst>
                <a:ext uri="{FF2B5EF4-FFF2-40B4-BE49-F238E27FC236}">
                  <a16:creationId xmlns:a16="http://schemas.microsoft.com/office/drawing/2014/main" id="{BB7AEAA8-C386-954A-9D3D-8CA202DC0E76}"/>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RegB</a:t>
              </a:r>
              <a:endParaRPr lang="en-US" dirty="0"/>
            </a:p>
          </p:txBody>
        </p:sp>
        <p:sp>
          <p:nvSpPr>
            <p:cNvPr id="51" name="TextBox 50">
              <a:extLst>
                <a:ext uri="{FF2B5EF4-FFF2-40B4-BE49-F238E27FC236}">
                  <a16:creationId xmlns:a16="http://schemas.microsoft.com/office/drawing/2014/main" id="{313891DB-9493-C847-9EC2-FA86D4CBCDF2}"/>
                </a:ext>
              </a:extLst>
            </p:cNvPr>
            <p:cNvSpPr txBox="1"/>
            <p:nvPr/>
          </p:nvSpPr>
          <p:spPr>
            <a:xfrm>
              <a:off x="4364247" y="1707224"/>
              <a:ext cx="309700" cy="369332"/>
            </a:xfrm>
            <a:prstGeom prst="rect">
              <a:avLst/>
            </a:prstGeom>
            <a:noFill/>
          </p:spPr>
          <p:txBody>
            <a:bodyPr wrap="none" rtlCol="0">
              <a:spAutoFit/>
            </a:bodyPr>
            <a:lstStyle/>
            <a:p>
              <a:r>
                <a:rPr lang="en-US" dirty="0"/>
                <a:t>B</a:t>
              </a:r>
            </a:p>
          </p:txBody>
        </p:sp>
        <p:cxnSp>
          <p:nvCxnSpPr>
            <p:cNvPr id="52" name="Straight Arrow Connector 51">
              <a:extLst>
                <a:ext uri="{FF2B5EF4-FFF2-40B4-BE49-F238E27FC236}">
                  <a16:creationId xmlns:a16="http://schemas.microsoft.com/office/drawing/2014/main" id="{B2F1F6BC-B266-C54F-8E36-73E132A629B5}"/>
                </a:ext>
              </a:extLst>
            </p:cNvPr>
            <p:cNvCxnSpPr>
              <a:cxnSpLocks/>
              <a:stCxn id="51" idx="2"/>
              <a:endCxn id="50" idx="0"/>
            </p:cNvCxnSpPr>
            <p:nvPr/>
          </p:nvCxnSpPr>
          <p:spPr>
            <a:xfrm>
              <a:off x="4519097" y="2076556"/>
              <a:ext cx="4008" cy="480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0BC93C4-EFFB-D04E-8D53-C8542D4E036E}"/>
                </a:ext>
              </a:extLst>
            </p:cNvPr>
            <p:cNvCxnSpPr>
              <a:cxnSpLocks/>
              <a:stCxn id="50" idx="2"/>
            </p:cNvCxnSpPr>
            <p:nvPr/>
          </p:nvCxnSpPr>
          <p:spPr>
            <a:xfrm>
              <a:off x="4523105" y="2935866"/>
              <a:ext cx="0" cy="2177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rapezoid 53">
              <a:extLst>
                <a:ext uri="{FF2B5EF4-FFF2-40B4-BE49-F238E27FC236}">
                  <a16:creationId xmlns:a16="http://schemas.microsoft.com/office/drawing/2014/main" id="{46DC28FA-78B9-AC41-AA30-305E076B396E}"/>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55" name="Elbow Connector 54">
              <a:extLst>
                <a:ext uri="{FF2B5EF4-FFF2-40B4-BE49-F238E27FC236}">
                  <a16:creationId xmlns:a16="http://schemas.microsoft.com/office/drawing/2014/main" id="{41EDB57A-01E8-6349-91EB-5647715AAD3E}"/>
                </a:ext>
              </a:extLst>
            </p:cNvPr>
            <p:cNvCxnSpPr>
              <a:cxnSpLocks/>
              <a:stCxn id="51" idx="2"/>
            </p:cNvCxnSpPr>
            <p:nvPr/>
          </p:nvCxnSpPr>
          <p:spPr>
            <a:xfrm rot="16200000" flipH="1">
              <a:off x="4200430" y="2395223"/>
              <a:ext cx="1077098" cy="439764"/>
            </a:xfrm>
            <a:prstGeom prst="bentConnector3">
              <a:avLst>
                <a:gd name="adj1" fmla="val 2978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829604C-F591-314F-864B-68F0A9FF6A6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AA17E90A-880F-644F-BFD2-04FE2060203E}"/>
                </a:ext>
              </a:extLst>
            </p:cNvPr>
            <p:cNvCxnSpPr>
              <a:cxnSpLocks/>
              <a:stCxn id="56" idx="3"/>
              <a:endCxn id="54"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0A45DCE8-D5C9-3348-B3A7-02922CF9F059}"/>
              </a:ext>
            </a:extLst>
          </p:cNvPr>
          <p:cNvSpPr txBox="1"/>
          <p:nvPr/>
        </p:nvSpPr>
        <p:spPr>
          <a:xfrm>
            <a:off x="3114255" y="1631198"/>
            <a:ext cx="2094932" cy="369332"/>
          </a:xfrm>
          <a:prstGeom prst="rect">
            <a:avLst/>
          </a:prstGeom>
          <a:noFill/>
        </p:spPr>
        <p:txBody>
          <a:bodyPr wrap="none" rtlCol="0">
            <a:spAutoFit/>
          </a:bodyPr>
          <a:lstStyle/>
          <a:p>
            <a:r>
              <a:rPr lang="en-US" dirty="0"/>
              <a:t>Two 16 bit operands</a:t>
            </a:r>
          </a:p>
        </p:txBody>
      </p:sp>
      <p:grpSp>
        <p:nvGrpSpPr>
          <p:cNvPr id="63" name="Group 62">
            <a:extLst>
              <a:ext uri="{FF2B5EF4-FFF2-40B4-BE49-F238E27FC236}">
                <a16:creationId xmlns:a16="http://schemas.microsoft.com/office/drawing/2014/main" id="{CFA40C6D-B5AA-3D43-8A65-B85868F4B209}"/>
              </a:ext>
            </a:extLst>
          </p:cNvPr>
          <p:cNvGrpSpPr/>
          <p:nvPr/>
        </p:nvGrpSpPr>
        <p:grpSpPr>
          <a:xfrm>
            <a:off x="6231036" y="1980189"/>
            <a:ext cx="1181096" cy="1631364"/>
            <a:chOff x="3928491" y="1707224"/>
            <a:chExt cx="1181096" cy="1631364"/>
          </a:xfrm>
        </p:grpSpPr>
        <p:sp>
          <p:nvSpPr>
            <p:cNvPr id="64" name="Rectangle 63">
              <a:extLst>
                <a:ext uri="{FF2B5EF4-FFF2-40B4-BE49-F238E27FC236}">
                  <a16:creationId xmlns:a16="http://schemas.microsoft.com/office/drawing/2014/main" id="{626B95E9-65FD-4448-A03C-D962F3285074}"/>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RegC</a:t>
              </a:r>
              <a:endParaRPr lang="en-US" dirty="0"/>
            </a:p>
          </p:txBody>
        </p:sp>
        <p:sp>
          <p:nvSpPr>
            <p:cNvPr id="65" name="TextBox 64">
              <a:extLst>
                <a:ext uri="{FF2B5EF4-FFF2-40B4-BE49-F238E27FC236}">
                  <a16:creationId xmlns:a16="http://schemas.microsoft.com/office/drawing/2014/main" id="{337DD93E-4D38-D34C-A9F5-3D16DFFAE752}"/>
                </a:ext>
              </a:extLst>
            </p:cNvPr>
            <p:cNvSpPr txBox="1"/>
            <p:nvPr/>
          </p:nvSpPr>
          <p:spPr>
            <a:xfrm>
              <a:off x="4356407" y="1707224"/>
              <a:ext cx="327334" cy="369332"/>
            </a:xfrm>
            <a:prstGeom prst="rect">
              <a:avLst/>
            </a:prstGeom>
            <a:noFill/>
          </p:spPr>
          <p:txBody>
            <a:bodyPr wrap="none" rtlCol="0">
              <a:spAutoFit/>
            </a:bodyPr>
            <a:lstStyle/>
            <a:p>
              <a:r>
                <a:rPr lang="en-US" dirty="0"/>
                <a:t>D</a:t>
              </a:r>
            </a:p>
          </p:txBody>
        </p:sp>
        <p:cxnSp>
          <p:nvCxnSpPr>
            <p:cNvPr id="66" name="Straight Arrow Connector 65">
              <a:extLst>
                <a:ext uri="{FF2B5EF4-FFF2-40B4-BE49-F238E27FC236}">
                  <a16:creationId xmlns:a16="http://schemas.microsoft.com/office/drawing/2014/main" id="{4B00329E-A862-4B4D-A9CA-AC56D9AD6C70}"/>
                </a:ext>
              </a:extLst>
            </p:cNvPr>
            <p:cNvCxnSpPr>
              <a:cxnSpLocks/>
              <a:stCxn id="65" idx="2"/>
              <a:endCxn id="64" idx="0"/>
            </p:cNvCxnSpPr>
            <p:nvPr/>
          </p:nvCxnSpPr>
          <p:spPr>
            <a:xfrm>
              <a:off x="4520074" y="2076556"/>
              <a:ext cx="3031" cy="4807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49C7DD6-F321-C947-AD47-A21BD2FB0DCA}"/>
                </a:ext>
              </a:extLst>
            </p:cNvPr>
            <p:cNvCxnSpPr>
              <a:cxnSpLocks/>
              <a:stCxn id="64"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rapezoid 67">
              <a:extLst>
                <a:ext uri="{FF2B5EF4-FFF2-40B4-BE49-F238E27FC236}">
                  <a16:creationId xmlns:a16="http://schemas.microsoft.com/office/drawing/2014/main" id="{07246DA8-1377-3845-ACF0-F7F97DF6BE86}"/>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69" name="Elbow Connector 68">
              <a:extLst>
                <a:ext uri="{FF2B5EF4-FFF2-40B4-BE49-F238E27FC236}">
                  <a16:creationId xmlns:a16="http://schemas.microsoft.com/office/drawing/2014/main" id="{CFC5A58D-35D8-A24C-B8C6-9123562E2430}"/>
                </a:ext>
              </a:extLst>
            </p:cNvPr>
            <p:cNvCxnSpPr>
              <a:cxnSpLocks/>
              <a:stCxn id="65" idx="2"/>
            </p:cNvCxnSpPr>
            <p:nvPr/>
          </p:nvCxnSpPr>
          <p:spPr>
            <a:xfrm rot="16200000" flipH="1">
              <a:off x="4196997" y="2399632"/>
              <a:ext cx="1077098" cy="430945"/>
            </a:xfrm>
            <a:prstGeom prst="bentConnector3">
              <a:avLst>
                <a:gd name="adj1" fmla="val 275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28F6BFB-7ED6-714C-AC78-FFAE09742AA0}"/>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71" name="Straight Arrow Connector 70">
              <a:extLst>
                <a:ext uri="{FF2B5EF4-FFF2-40B4-BE49-F238E27FC236}">
                  <a16:creationId xmlns:a16="http://schemas.microsoft.com/office/drawing/2014/main" id="{EEBBB4CC-3506-EB4F-BA96-2FCB858B739E}"/>
                </a:ext>
              </a:extLst>
            </p:cNvPr>
            <p:cNvCxnSpPr>
              <a:cxnSpLocks/>
              <a:stCxn id="70" idx="3"/>
              <a:endCxn id="68"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2B0EDE9F-DCCB-794E-9D19-01E23F5CAED1}"/>
              </a:ext>
            </a:extLst>
          </p:cNvPr>
          <p:cNvGrpSpPr/>
          <p:nvPr/>
        </p:nvGrpSpPr>
        <p:grpSpPr>
          <a:xfrm>
            <a:off x="7512705" y="1980469"/>
            <a:ext cx="1181096" cy="1631084"/>
            <a:chOff x="3928491" y="1707504"/>
            <a:chExt cx="1181096" cy="1631084"/>
          </a:xfrm>
        </p:grpSpPr>
        <p:sp>
          <p:nvSpPr>
            <p:cNvPr id="73" name="Rectangle 72">
              <a:extLst>
                <a:ext uri="{FF2B5EF4-FFF2-40B4-BE49-F238E27FC236}">
                  <a16:creationId xmlns:a16="http://schemas.microsoft.com/office/drawing/2014/main" id="{9052E1B5-ED2A-5742-B72D-4D5196A6FBD2}"/>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RegD</a:t>
              </a:r>
              <a:endParaRPr lang="en-US" dirty="0"/>
            </a:p>
          </p:txBody>
        </p:sp>
        <p:sp>
          <p:nvSpPr>
            <p:cNvPr id="74" name="TextBox 73">
              <a:extLst>
                <a:ext uri="{FF2B5EF4-FFF2-40B4-BE49-F238E27FC236}">
                  <a16:creationId xmlns:a16="http://schemas.microsoft.com/office/drawing/2014/main" id="{57A0BEC9-3525-754C-95DE-35BE7FED51AA}"/>
                </a:ext>
              </a:extLst>
            </p:cNvPr>
            <p:cNvSpPr txBox="1"/>
            <p:nvPr/>
          </p:nvSpPr>
          <p:spPr>
            <a:xfrm>
              <a:off x="4372138" y="1707504"/>
              <a:ext cx="296876" cy="369332"/>
            </a:xfrm>
            <a:prstGeom prst="rect">
              <a:avLst/>
            </a:prstGeom>
            <a:noFill/>
          </p:spPr>
          <p:txBody>
            <a:bodyPr wrap="none" rtlCol="0">
              <a:spAutoFit/>
            </a:bodyPr>
            <a:lstStyle/>
            <a:p>
              <a:r>
                <a:rPr lang="en-US" dirty="0"/>
                <a:t>E</a:t>
              </a:r>
            </a:p>
          </p:txBody>
        </p:sp>
        <p:cxnSp>
          <p:nvCxnSpPr>
            <p:cNvPr id="75" name="Straight Arrow Connector 74">
              <a:extLst>
                <a:ext uri="{FF2B5EF4-FFF2-40B4-BE49-F238E27FC236}">
                  <a16:creationId xmlns:a16="http://schemas.microsoft.com/office/drawing/2014/main" id="{F76768C6-C101-E546-8F04-52D95E5728CF}"/>
                </a:ext>
              </a:extLst>
            </p:cNvPr>
            <p:cNvCxnSpPr>
              <a:cxnSpLocks/>
              <a:stCxn id="74" idx="2"/>
              <a:endCxn id="73" idx="0"/>
            </p:cNvCxnSpPr>
            <p:nvPr/>
          </p:nvCxnSpPr>
          <p:spPr>
            <a:xfrm>
              <a:off x="4520576" y="2076836"/>
              <a:ext cx="2529" cy="480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DFB388-F8C8-CC4B-ABBB-37224B413839}"/>
                </a:ext>
              </a:extLst>
            </p:cNvPr>
            <p:cNvCxnSpPr>
              <a:cxnSpLocks/>
              <a:stCxn id="7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rapezoid 76">
              <a:extLst>
                <a:ext uri="{FF2B5EF4-FFF2-40B4-BE49-F238E27FC236}">
                  <a16:creationId xmlns:a16="http://schemas.microsoft.com/office/drawing/2014/main" id="{8043415D-D79C-B148-8A80-D43DC6E3C508}"/>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78" name="Elbow Connector 77">
              <a:extLst>
                <a:ext uri="{FF2B5EF4-FFF2-40B4-BE49-F238E27FC236}">
                  <a16:creationId xmlns:a16="http://schemas.microsoft.com/office/drawing/2014/main" id="{DC19C2D4-C76D-1E46-8EE6-1F1AC006B169}"/>
                </a:ext>
              </a:extLst>
            </p:cNvPr>
            <p:cNvCxnSpPr>
              <a:cxnSpLocks/>
              <a:stCxn id="74" idx="2"/>
            </p:cNvCxnSpPr>
            <p:nvPr/>
          </p:nvCxnSpPr>
          <p:spPr>
            <a:xfrm rot="16200000" flipH="1">
              <a:off x="4205114" y="2392298"/>
              <a:ext cx="1077098" cy="446174"/>
            </a:xfrm>
            <a:prstGeom prst="bentConnector3">
              <a:avLst>
                <a:gd name="adj1" fmla="val 2759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3BD10301-F89E-C745-8594-143CA53E7D5E}"/>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FE99D6C1-8123-044E-BE37-FA0F73B0E7AB}"/>
                </a:ext>
              </a:extLst>
            </p:cNvPr>
            <p:cNvCxnSpPr>
              <a:cxnSpLocks/>
              <a:stCxn id="79" idx="3"/>
              <a:endCxn id="7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A3018D5B-A50A-9548-A560-61982870B730}"/>
              </a:ext>
            </a:extLst>
          </p:cNvPr>
          <p:cNvSpPr txBox="1"/>
          <p:nvPr/>
        </p:nvSpPr>
        <p:spPr>
          <a:xfrm>
            <a:off x="7097559" y="1635945"/>
            <a:ext cx="2132571" cy="369332"/>
          </a:xfrm>
          <a:prstGeom prst="rect">
            <a:avLst/>
          </a:prstGeom>
          <a:noFill/>
        </p:spPr>
        <p:txBody>
          <a:bodyPr wrap="none" rtlCol="0">
            <a:spAutoFit/>
          </a:bodyPr>
          <a:lstStyle/>
          <a:p>
            <a:r>
              <a:rPr lang="en-US" dirty="0"/>
              <a:t>Three 1 bit operands</a:t>
            </a:r>
          </a:p>
        </p:txBody>
      </p:sp>
      <p:grpSp>
        <p:nvGrpSpPr>
          <p:cNvPr id="82" name="Group 81">
            <a:extLst>
              <a:ext uri="{FF2B5EF4-FFF2-40B4-BE49-F238E27FC236}">
                <a16:creationId xmlns:a16="http://schemas.microsoft.com/office/drawing/2014/main" id="{315B3A11-0519-4E43-AF0D-E580B40C7C0D}"/>
              </a:ext>
            </a:extLst>
          </p:cNvPr>
          <p:cNvGrpSpPr/>
          <p:nvPr/>
        </p:nvGrpSpPr>
        <p:grpSpPr>
          <a:xfrm>
            <a:off x="8794374" y="2003577"/>
            <a:ext cx="1181096" cy="1607976"/>
            <a:chOff x="3928491" y="1730612"/>
            <a:chExt cx="1181096" cy="1607976"/>
          </a:xfrm>
        </p:grpSpPr>
        <p:sp>
          <p:nvSpPr>
            <p:cNvPr id="83" name="Rectangle 82">
              <a:extLst>
                <a:ext uri="{FF2B5EF4-FFF2-40B4-BE49-F238E27FC236}">
                  <a16:creationId xmlns:a16="http://schemas.microsoft.com/office/drawing/2014/main" id="{BC0A9803-4AF7-AC41-93BC-FEB5354FDEDE}"/>
                </a:ext>
              </a:extLst>
            </p:cNvPr>
            <p:cNvSpPr/>
            <p:nvPr/>
          </p:nvSpPr>
          <p:spPr>
            <a:xfrm>
              <a:off x="4145915" y="2557307"/>
              <a:ext cx="754380" cy="3785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t>RegE</a:t>
              </a:r>
              <a:endParaRPr lang="en-US" dirty="0"/>
            </a:p>
          </p:txBody>
        </p:sp>
        <p:sp>
          <p:nvSpPr>
            <p:cNvPr id="84" name="TextBox 83">
              <a:extLst>
                <a:ext uri="{FF2B5EF4-FFF2-40B4-BE49-F238E27FC236}">
                  <a16:creationId xmlns:a16="http://schemas.microsoft.com/office/drawing/2014/main" id="{CB816787-227B-4648-9D25-D0FD12624562}"/>
                </a:ext>
              </a:extLst>
            </p:cNvPr>
            <p:cNvSpPr txBox="1"/>
            <p:nvPr/>
          </p:nvSpPr>
          <p:spPr>
            <a:xfrm>
              <a:off x="4375171" y="1730612"/>
              <a:ext cx="290464" cy="369332"/>
            </a:xfrm>
            <a:prstGeom prst="rect">
              <a:avLst/>
            </a:prstGeom>
            <a:noFill/>
          </p:spPr>
          <p:txBody>
            <a:bodyPr wrap="none" rtlCol="0">
              <a:spAutoFit/>
            </a:bodyPr>
            <a:lstStyle/>
            <a:p>
              <a:r>
                <a:rPr lang="en-US" dirty="0"/>
                <a:t>F</a:t>
              </a:r>
            </a:p>
          </p:txBody>
        </p:sp>
        <p:cxnSp>
          <p:nvCxnSpPr>
            <p:cNvPr id="85" name="Straight Arrow Connector 84">
              <a:extLst>
                <a:ext uri="{FF2B5EF4-FFF2-40B4-BE49-F238E27FC236}">
                  <a16:creationId xmlns:a16="http://schemas.microsoft.com/office/drawing/2014/main" id="{CF0C10D3-7E0E-324E-9342-279AF68BF0BB}"/>
                </a:ext>
              </a:extLst>
            </p:cNvPr>
            <p:cNvCxnSpPr>
              <a:cxnSpLocks/>
              <a:stCxn id="84" idx="2"/>
              <a:endCxn id="83" idx="0"/>
            </p:cNvCxnSpPr>
            <p:nvPr/>
          </p:nvCxnSpPr>
          <p:spPr>
            <a:xfrm>
              <a:off x="4520403" y="2099944"/>
              <a:ext cx="2702" cy="4573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8C16561-9E88-0248-ABF6-EED1AAB32CBF}"/>
                </a:ext>
              </a:extLst>
            </p:cNvPr>
            <p:cNvCxnSpPr>
              <a:cxnSpLocks/>
              <a:stCxn id="83" idx="2"/>
            </p:cNvCxnSpPr>
            <p:nvPr/>
          </p:nvCxnSpPr>
          <p:spPr>
            <a:xfrm>
              <a:off x="4523105" y="2935866"/>
              <a:ext cx="0" cy="2177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rapezoid 86">
              <a:extLst>
                <a:ext uri="{FF2B5EF4-FFF2-40B4-BE49-F238E27FC236}">
                  <a16:creationId xmlns:a16="http://schemas.microsoft.com/office/drawing/2014/main" id="{D61AAD20-48B9-EE41-B23E-B375D95E5D13}"/>
                </a:ext>
              </a:extLst>
            </p:cNvPr>
            <p:cNvSpPr/>
            <p:nvPr/>
          </p:nvSpPr>
          <p:spPr>
            <a:xfrm rot="10800000" flipH="1">
              <a:off x="4364247" y="3153655"/>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88" name="Elbow Connector 87">
              <a:extLst>
                <a:ext uri="{FF2B5EF4-FFF2-40B4-BE49-F238E27FC236}">
                  <a16:creationId xmlns:a16="http://schemas.microsoft.com/office/drawing/2014/main" id="{6CE2F856-B319-B944-8EBB-C53FE9F8E291}"/>
                </a:ext>
              </a:extLst>
            </p:cNvPr>
            <p:cNvCxnSpPr>
              <a:cxnSpLocks/>
              <a:stCxn id="84" idx="2"/>
            </p:cNvCxnSpPr>
            <p:nvPr/>
          </p:nvCxnSpPr>
          <p:spPr>
            <a:xfrm rot="16200000" flipH="1">
              <a:off x="4206545" y="2413802"/>
              <a:ext cx="1077098" cy="449382"/>
            </a:xfrm>
            <a:prstGeom prst="bentConnector3">
              <a:avLst>
                <a:gd name="adj1" fmla="val 287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FC76880E-233B-4B4E-B14D-83D6BC10E4D1}"/>
                </a:ext>
              </a:extLst>
            </p:cNvPr>
            <p:cNvSpPr/>
            <p:nvPr/>
          </p:nvSpPr>
          <p:spPr>
            <a:xfrm>
              <a:off x="3928491" y="3139297"/>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90" name="Straight Arrow Connector 89">
              <a:extLst>
                <a:ext uri="{FF2B5EF4-FFF2-40B4-BE49-F238E27FC236}">
                  <a16:creationId xmlns:a16="http://schemas.microsoft.com/office/drawing/2014/main" id="{87EC7815-217F-D941-8545-16F3D067A789}"/>
                </a:ext>
              </a:extLst>
            </p:cNvPr>
            <p:cNvCxnSpPr>
              <a:cxnSpLocks/>
              <a:stCxn id="89" idx="3"/>
              <a:endCxn id="87" idx="1"/>
            </p:cNvCxnSpPr>
            <p:nvPr/>
          </p:nvCxnSpPr>
          <p:spPr>
            <a:xfrm>
              <a:off x="4145915" y="3238943"/>
              <a:ext cx="2892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Elbow Connector 100">
            <a:extLst>
              <a:ext uri="{FF2B5EF4-FFF2-40B4-BE49-F238E27FC236}">
                <a16:creationId xmlns:a16="http://schemas.microsoft.com/office/drawing/2014/main" id="{05FFD44B-D2ED-E545-9DE6-32BBABB8642B}"/>
              </a:ext>
            </a:extLst>
          </p:cNvPr>
          <p:cNvCxnSpPr>
            <a:cxnSpLocks/>
            <a:stCxn id="68" idx="0"/>
            <a:endCxn id="105" idx="0"/>
          </p:cNvCxnSpPr>
          <p:nvPr/>
        </p:nvCxnSpPr>
        <p:spPr>
          <a:xfrm rot="16200000" flipH="1">
            <a:off x="7207707" y="3428951"/>
            <a:ext cx="416353" cy="7528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16BBA0B8-DFFA-B84C-8B27-6144A46298C4}"/>
              </a:ext>
            </a:extLst>
          </p:cNvPr>
          <p:cNvSpPr/>
          <p:nvPr/>
        </p:nvSpPr>
        <p:spPr>
          <a:xfrm>
            <a:off x="7683592"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D93075B-2F78-5044-8619-C55E1145D400}"/>
              </a:ext>
            </a:extLst>
          </p:cNvPr>
          <p:cNvSpPr/>
          <p:nvPr/>
        </p:nvSpPr>
        <p:spPr>
          <a:xfrm>
            <a:off x="8030161"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0791EEC1-FB65-B649-B64A-CDA5529A73FB}"/>
              </a:ext>
            </a:extLst>
          </p:cNvPr>
          <p:cNvSpPr/>
          <p:nvPr/>
        </p:nvSpPr>
        <p:spPr>
          <a:xfrm>
            <a:off x="8376730" y="4013549"/>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0" name="Elbow Connector 109">
            <a:extLst>
              <a:ext uri="{FF2B5EF4-FFF2-40B4-BE49-F238E27FC236}">
                <a16:creationId xmlns:a16="http://schemas.microsoft.com/office/drawing/2014/main" id="{39819205-6D0E-F249-B7BB-CD2B623BADD6}"/>
              </a:ext>
            </a:extLst>
          </p:cNvPr>
          <p:cNvCxnSpPr>
            <a:cxnSpLocks/>
            <a:stCxn id="77" idx="0"/>
          </p:cNvCxnSpPr>
          <p:nvPr/>
        </p:nvCxnSpPr>
        <p:spPr>
          <a:xfrm rot="5400000">
            <a:off x="8028683" y="3706744"/>
            <a:ext cx="401996" cy="18290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E96BE3DA-7E02-1949-B356-7E3DEFE84E6C}"/>
              </a:ext>
            </a:extLst>
          </p:cNvPr>
          <p:cNvCxnSpPr>
            <a:cxnSpLocks/>
            <a:stCxn id="87" idx="0"/>
            <a:endCxn id="107" idx="0"/>
          </p:cNvCxnSpPr>
          <p:nvPr/>
        </p:nvCxnSpPr>
        <p:spPr>
          <a:xfrm rot="5400000">
            <a:off x="8835945" y="3246693"/>
            <a:ext cx="416353" cy="111735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82BB368-0D51-584E-AFDA-17B9728865C6}"/>
              </a:ext>
            </a:extLst>
          </p:cNvPr>
          <p:cNvSpPr/>
          <p:nvPr/>
        </p:nvSpPr>
        <p:spPr>
          <a:xfrm>
            <a:off x="7442588" y="4013549"/>
            <a:ext cx="1406281" cy="9536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 entry </a:t>
            </a:r>
          </a:p>
          <a:p>
            <a:pPr algn="ctr"/>
            <a:r>
              <a:rPr lang="en-US" dirty="0"/>
              <a:t>1 bit look-up table</a:t>
            </a:r>
          </a:p>
        </p:txBody>
      </p:sp>
      <p:sp>
        <p:nvSpPr>
          <p:cNvPr id="127" name="TextBox 126">
            <a:extLst>
              <a:ext uri="{FF2B5EF4-FFF2-40B4-BE49-F238E27FC236}">
                <a16:creationId xmlns:a16="http://schemas.microsoft.com/office/drawing/2014/main" id="{806AD828-E550-5643-837D-F9181D711403}"/>
              </a:ext>
            </a:extLst>
          </p:cNvPr>
          <p:cNvSpPr txBox="1"/>
          <p:nvPr/>
        </p:nvSpPr>
        <p:spPr>
          <a:xfrm>
            <a:off x="4225732" y="5945743"/>
            <a:ext cx="718658" cy="369332"/>
          </a:xfrm>
          <a:prstGeom prst="rect">
            <a:avLst/>
          </a:prstGeom>
          <a:noFill/>
        </p:spPr>
        <p:txBody>
          <a:bodyPr wrap="none" rtlCol="0">
            <a:spAutoFit/>
          </a:bodyPr>
          <a:lstStyle/>
          <a:p>
            <a:r>
              <a:rPr lang="en-US" dirty="0"/>
              <a:t>result</a:t>
            </a:r>
          </a:p>
        </p:txBody>
      </p:sp>
      <p:cxnSp>
        <p:nvCxnSpPr>
          <p:cNvPr id="131" name="Straight Arrow Connector 130">
            <a:extLst>
              <a:ext uri="{FF2B5EF4-FFF2-40B4-BE49-F238E27FC236}">
                <a16:creationId xmlns:a16="http://schemas.microsoft.com/office/drawing/2014/main" id="{944EAE15-3A7B-C941-B5B7-EC12A96539AC}"/>
              </a:ext>
            </a:extLst>
          </p:cNvPr>
          <p:cNvCxnSpPr>
            <a:cxnSpLocks/>
            <a:stCxn id="158" idx="0"/>
          </p:cNvCxnSpPr>
          <p:nvPr/>
        </p:nvCxnSpPr>
        <p:spPr>
          <a:xfrm>
            <a:off x="4553259" y="5163168"/>
            <a:ext cx="0" cy="7861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Trapezoid 151">
            <a:extLst>
              <a:ext uri="{FF2B5EF4-FFF2-40B4-BE49-F238E27FC236}">
                <a16:creationId xmlns:a16="http://schemas.microsoft.com/office/drawing/2014/main" id="{0324BEA9-6F13-174F-B2B1-E04877A786AB}"/>
              </a:ext>
            </a:extLst>
          </p:cNvPr>
          <p:cNvSpPr/>
          <p:nvPr/>
        </p:nvSpPr>
        <p:spPr>
          <a:xfrm rot="10800000" flipH="1">
            <a:off x="7560781" y="5385674"/>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cxnSp>
        <p:nvCxnSpPr>
          <p:cNvPr id="153" name="Straight Arrow Connector 152">
            <a:extLst>
              <a:ext uri="{FF2B5EF4-FFF2-40B4-BE49-F238E27FC236}">
                <a16:creationId xmlns:a16="http://schemas.microsoft.com/office/drawing/2014/main" id="{3CF70F0A-7C8F-7C46-B3C6-4E968D910306}"/>
              </a:ext>
            </a:extLst>
          </p:cNvPr>
          <p:cNvCxnSpPr>
            <a:cxnSpLocks/>
            <a:stCxn id="61" idx="2"/>
          </p:cNvCxnSpPr>
          <p:nvPr/>
        </p:nvCxnSpPr>
        <p:spPr>
          <a:xfrm>
            <a:off x="8145729" y="4967168"/>
            <a:ext cx="0" cy="41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Trapezoid 157">
            <a:extLst>
              <a:ext uri="{FF2B5EF4-FFF2-40B4-BE49-F238E27FC236}">
                <a16:creationId xmlns:a16="http://schemas.microsoft.com/office/drawing/2014/main" id="{C845EA3E-2581-4641-8C3B-85D6B4B426D6}"/>
              </a:ext>
            </a:extLst>
          </p:cNvPr>
          <p:cNvSpPr/>
          <p:nvPr/>
        </p:nvSpPr>
        <p:spPr>
          <a:xfrm rot="10800000" flipH="1">
            <a:off x="4180589" y="4992592"/>
            <a:ext cx="745340" cy="170576"/>
          </a:xfrm>
          <a:prstGeom prst="trapezoid">
            <a:avLst>
              <a:gd name="adj" fmla="val 83199"/>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CDCD99E-2CC2-0E4C-AF47-7B499E6C9EDF}"/>
              </a:ext>
            </a:extLst>
          </p:cNvPr>
          <p:cNvSpPr txBox="1"/>
          <p:nvPr/>
        </p:nvSpPr>
        <p:spPr>
          <a:xfrm>
            <a:off x="3138649" y="5219536"/>
            <a:ext cx="558038" cy="369332"/>
          </a:xfrm>
          <a:prstGeom prst="rect">
            <a:avLst/>
          </a:prstGeom>
          <a:noFill/>
        </p:spPr>
        <p:txBody>
          <a:bodyPr wrap="none" rtlCol="0">
            <a:spAutoFit/>
          </a:bodyPr>
          <a:lstStyle/>
          <a:p>
            <a:r>
              <a:rPr lang="en-US" dirty="0"/>
              <a:t>ALU</a:t>
            </a:r>
          </a:p>
        </p:txBody>
      </p:sp>
      <p:sp>
        <p:nvSpPr>
          <p:cNvPr id="100" name="Rectangle 99">
            <a:extLst>
              <a:ext uri="{FF2B5EF4-FFF2-40B4-BE49-F238E27FC236}">
                <a16:creationId xmlns:a16="http://schemas.microsoft.com/office/drawing/2014/main" id="{62B2E6F1-8B3A-6141-A0CE-0168E07CEDF9}"/>
              </a:ext>
            </a:extLst>
          </p:cNvPr>
          <p:cNvSpPr/>
          <p:nvPr/>
        </p:nvSpPr>
        <p:spPr>
          <a:xfrm>
            <a:off x="3302496" y="4133279"/>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Add</a:t>
            </a:r>
          </a:p>
        </p:txBody>
      </p:sp>
      <p:sp>
        <p:nvSpPr>
          <p:cNvPr id="116" name="Rectangle 115">
            <a:extLst>
              <a:ext uri="{FF2B5EF4-FFF2-40B4-BE49-F238E27FC236}">
                <a16:creationId xmlns:a16="http://schemas.microsoft.com/office/drawing/2014/main" id="{13ED579A-4105-8448-BBBD-24AE7FB12F6F}"/>
              </a:ext>
            </a:extLst>
          </p:cNvPr>
          <p:cNvSpPr/>
          <p:nvPr/>
        </p:nvSpPr>
        <p:spPr>
          <a:xfrm>
            <a:off x="4059745" y="4135779"/>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err="1"/>
              <a:t>Mult</a:t>
            </a:r>
            <a:endParaRPr lang="en-US" dirty="0"/>
          </a:p>
        </p:txBody>
      </p:sp>
      <p:sp>
        <p:nvSpPr>
          <p:cNvPr id="91" name="Rectangle 90">
            <a:extLst>
              <a:ext uri="{FF2B5EF4-FFF2-40B4-BE49-F238E27FC236}">
                <a16:creationId xmlns:a16="http://schemas.microsoft.com/office/drawing/2014/main" id="{7A5A8C15-5F31-0D46-95CB-C9FEDFC50271}"/>
              </a:ext>
            </a:extLst>
          </p:cNvPr>
          <p:cNvSpPr/>
          <p:nvPr/>
        </p:nvSpPr>
        <p:spPr>
          <a:xfrm>
            <a:off x="5187804" y="4133771"/>
            <a:ext cx="672306" cy="48702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And</a:t>
            </a:r>
          </a:p>
        </p:txBody>
      </p:sp>
      <p:cxnSp>
        <p:nvCxnSpPr>
          <p:cNvPr id="23" name="Straight Connector 22">
            <a:extLst>
              <a:ext uri="{FF2B5EF4-FFF2-40B4-BE49-F238E27FC236}">
                <a16:creationId xmlns:a16="http://schemas.microsoft.com/office/drawing/2014/main" id="{5DC0CF5D-9057-1445-8181-EB1FDC40AD21}"/>
              </a:ext>
            </a:extLst>
          </p:cNvPr>
          <p:cNvCxnSpPr>
            <a:cxnSpLocks/>
          </p:cNvCxnSpPr>
          <p:nvPr/>
        </p:nvCxnSpPr>
        <p:spPr>
          <a:xfrm>
            <a:off x="3472217" y="3787958"/>
            <a:ext cx="1870925" cy="0"/>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DAC481-6DEF-B14C-B332-6AA40EBE4D0E}"/>
              </a:ext>
            </a:extLst>
          </p:cNvPr>
          <p:cNvCxnSpPr>
            <a:cxnSpLocks/>
            <a:stCxn id="18" idx="0"/>
          </p:cNvCxnSpPr>
          <p:nvPr/>
        </p:nvCxnSpPr>
        <p:spPr>
          <a:xfrm>
            <a:off x="3719379" y="3597196"/>
            <a:ext cx="0" cy="189681"/>
          </a:xfrm>
          <a:prstGeom prst="line">
            <a:avLst/>
          </a:prstGeom>
          <a:ln w="28575">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5D9811-1A08-D84D-B418-BBD8665FAECD}"/>
              </a:ext>
            </a:extLst>
          </p:cNvPr>
          <p:cNvSpPr txBox="1"/>
          <p:nvPr/>
        </p:nvSpPr>
        <p:spPr>
          <a:xfrm>
            <a:off x="4801373" y="4157743"/>
            <a:ext cx="343364" cy="369332"/>
          </a:xfrm>
          <a:prstGeom prst="rect">
            <a:avLst/>
          </a:prstGeom>
          <a:noFill/>
        </p:spPr>
        <p:txBody>
          <a:bodyPr wrap="none" rtlCol="0">
            <a:spAutoFit/>
          </a:bodyPr>
          <a:lstStyle/>
          <a:p>
            <a:r>
              <a:rPr lang="en-US" dirty="0"/>
              <a:t>…</a:t>
            </a:r>
          </a:p>
        </p:txBody>
      </p:sp>
      <p:sp>
        <p:nvSpPr>
          <p:cNvPr id="111" name="Rectangle 110">
            <a:extLst>
              <a:ext uri="{FF2B5EF4-FFF2-40B4-BE49-F238E27FC236}">
                <a16:creationId xmlns:a16="http://schemas.microsoft.com/office/drawing/2014/main" id="{D505C3D9-692B-5A4A-A79C-E0958F737499}"/>
              </a:ext>
            </a:extLst>
          </p:cNvPr>
          <p:cNvSpPr/>
          <p:nvPr/>
        </p:nvSpPr>
        <p:spPr>
          <a:xfrm>
            <a:off x="3642945" y="4978234"/>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12" name="Straight Arrow Connector 111">
            <a:extLst>
              <a:ext uri="{FF2B5EF4-FFF2-40B4-BE49-F238E27FC236}">
                <a16:creationId xmlns:a16="http://schemas.microsoft.com/office/drawing/2014/main" id="{FC1358E4-612F-0545-878B-734C30006476}"/>
              </a:ext>
            </a:extLst>
          </p:cNvPr>
          <p:cNvCxnSpPr>
            <a:cxnSpLocks/>
            <a:stCxn id="111" idx="3"/>
            <a:endCxn id="158" idx="1"/>
          </p:cNvCxnSpPr>
          <p:nvPr/>
        </p:nvCxnSpPr>
        <p:spPr>
          <a:xfrm>
            <a:off x="3860369" y="5077880"/>
            <a:ext cx="3911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511621-0D1D-C546-BBB1-F724A843D444}"/>
              </a:ext>
            </a:extLst>
          </p:cNvPr>
          <p:cNvCxnSpPr>
            <a:cxnSpLocks/>
          </p:cNvCxnSpPr>
          <p:nvPr/>
        </p:nvCxnSpPr>
        <p:spPr>
          <a:xfrm>
            <a:off x="3472217" y="3786877"/>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17B383C2-0D63-F449-BA87-A0F4FE042E2E}"/>
              </a:ext>
            </a:extLst>
          </p:cNvPr>
          <p:cNvCxnSpPr>
            <a:cxnSpLocks/>
          </p:cNvCxnSpPr>
          <p:nvPr/>
        </p:nvCxnSpPr>
        <p:spPr>
          <a:xfrm>
            <a:off x="4244734" y="3788778"/>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0C1DF0E-427F-CB45-89A7-ED5E943FF51D}"/>
              </a:ext>
            </a:extLst>
          </p:cNvPr>
          <p:cNvCxnSpPr>
            <a:cxnSpLocks/>
          </p:cNvCxnSpPr>
          <p:nvPr/>
        </p:nvCxnSpPr>
        <p:spPr>
          <a:xfrm>
            <a:off x="5343142" y="3788454"/>
            <a:ext cx="1" cy="33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10ECCB8-40EC-6948-BDC3-DD442F7A3A63}"/>
              </a:ext>
            </a:extLst>
          </p:cNvPr>
          <p:cNvCxnSpPr>
            <a:cxnSpLocks/>
          </p:cNvCxnSpPr>
          <p:nvPr/>
        </p:nvCxnSpPr>
        <p:spPr>
          <a:xfrm>
            <a:off x="5002125" y="3597195"/>
            <a:ext cx="0" cy="25615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2FB4D9A-1237-8B45-B0A5-D50A71DC63CE}"/>
              </a:ext>
            </a:extLst>
          </p:cNvPr>
          <p:cNvGrpSpPr/>
          <p:nvPr/>
        </p:nvGrpSpPr>
        <p:grpSpPr>
          <a:xfrm>
            <a:off x="3821497" y="3853348"/>
            <a:ext cx="1870926" cy="271075"/>
            <a:chOff x="3821497" y="3568680"/>
            <a:chExt cx="1870926" cy="335029"/>
          </a:xfrm>
        </p:grpSpPr>
        <p:cxnSp>
          <p:nvCxnSpPr>
            <p:cNvPr id="135" name="Straight Connector 134">
              <a:extLst>
                <a:ext uri="{FF2B5EF4-FFF2-40B4-BE49-F238E27FC236}">
                  <a16:creationId xmlns:a16="http://schemas.microsoft.com/office/drawing/2014/main" id="{362E66B5-88B6-E74A-8DD4-AF157F6392BF}"/>
                </a:ext>
              </a:extLst>
            </p:cNvPr>
            <p:cNvCxnSpPr>
              <a:cxnSpLocks/>
            </p:cNvCxnSpPr>
            <p:nvPr/>
          </p:nvCxnSpPr>
          <p:spPr>
            <a:xfrm>
              <a:off x="3821497" y="3569761"/>
              <a:ext cx="187092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0CB471A-CFE3-7749-8DB1-C83F13EE1BC4}"/>
                </a:ext>
              </a:extLst>
            </p:cNvPr>
            <p:cNvCxnSpPr>
              <a:cxnSpLocks/>
            </p:cNvCxnSpPr>
            <p:nvPr/>
          </p:nvCxnSpPr>
          <p:spPr>
            <a:xfrm>
              <a:off x="3821497" y="3568680"/>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9FDE49DB-2DF9-DC45-AEB3-183BE3BA745A}"/>
                </a:ext>
              </a:extLst>
            </p:cNvPr>
            <p:cNvCxnSpPr>
              <a:cxnSpLocks/>
            </p:cNvCxnSpPr>
            <p:nvPr/>
          </p:nvCxnSpPr>
          <p:spPr>
            <a:xfrm>
              <a:off x="4570764" y="3570581"/>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682126E-F5E9-5A4E-A9DB-B4D740A49AFC}"/>
                </a:ext>
              </a:extLst>
            </p:cNvPr>
            <p:cNvCxnSpPr>
              <a:cxnSpLocks/>
            </p:cNvCxnSpPr>
            <p:nvPr/>
          </p:nvCxnSpPr>
          <p:spPr>
            <a:xfrm>
              <a:off x="5692422" y="3570257"/>
              <a:ext cx="1" cy="33312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a:extLst>
              <a:ext uri="{FF2B5EF4-FFF2-40B4-BE49-F238E27FC236}">
                <a16:creationId xmlns:a16="http://schemas.microsoft.com/office/drawing/2014/main" id="{C250D0B2-2BD4-8041-B740-FEE8E3A9992B}"/>
              </a:ext>
            </a:extLst>
          </p:cNvPr>
          <p:cNvCxnSpPr>
            <a:cxnSpLocks/>
          </p:cNvCxnSpPr>
          <p:nvPr/>
        </p:nvCxnSpPr>
        <p:spPr>
          <a:xfrm>
            <a:off x="4334366"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29F40E29-665B-8649-B032-D5C4F6145E62}"/>
              </a:ext>
            </a:extLst>
          </p:cNvPr>
          <p:cNvCxnSpPr>
            <a:cxnSpLocks/>
          </p:cNvCxnSpPr>
          <p:nvPr/>
        </p:nvCxnSpPr>
        <p:spPr>
          <a:xfrm>
            <a:off x="4553258"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92C1BA5-61AD-E946-B910-FC287F5E86EB}"/>
              </a:ext>
            </a:extLst>
          </p:cNvPr>
          <p:cNvCxnSpPr>
            <a:cxnSpLocks/>
          </p:cNvCxnSpPr>
          <p:nvPr/>
        </p:nvCxnSpPr>
        <p:spPr>
          <a:xfrm>
            <a:off x="4756959" y="4814988"/>
            <a:ext cx="0" cy="1776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9D7D92DE-5176-524C-99B0-E4D07A03EB90}"/>
              </a:ext>
            </a:extLst>
          </p:cNvPr>
          <p:cNvCxnSpPr/>
          <p:nvPr/>
        </p:nvCxnSpPr>
        <p:spPr>
          <a:xfrm>
            <a:off x="3638649" y="4620308"/>
            <a:ext cx="695717" cy="194680"/>
          </a:xfrm>
          <a:prstGeom prst="bentConnector3">
            <a:avLst>
              <a:gd name="adj1" fmla="val 556"/>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Elbow Connector 144">
            <a:extLst>
              <a:ext uri="{FF2B5EF4-FFF2-40B4-BE49-F238E27FC236}">
                <a16:creationId xmlns:a16="http://schemas.microsoft.com/office/drawing/2014/main" id="{8652DADC-DACA-1F4D-B464-C411E4BE9177}"/>
              </a:ext>
            </a:extLst>
          </p:cNvPr>
          <p:cNvCxnSpPr>
            <a:cxnSpLocks/>
            <a:stCxn id="116" idx="2"/>
          </p:cNvCxnSpPr>
          <p:nvPr/>
        </p:nvCxnSpPr>
        <p:spPr>
          <a:xfrm rot="16200000" flipH="1">
            <a:off x="4374974" y="4643731"/>
            <a:ext cx="199206" cy="157359"/>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ED67C1EF-DAA5-D247-BAE0-9879921C30FF}"/>
              </a:ext>
            </a:extLst>
          </p:cNvPr>
          <p:cNvCxnSpPr>
            <a:cxnSpLocks/>
            <a:stCxn id="91" idx="2"/>
          </p:cNvCxnSpPr>
          <p:nvPr/>
        </p:nvCxnSpPr>
        <p:spPr>
          <a:xfrm rot="5400000">
            <a:off x="5039850" y="4337909"/>
            <a:ext cx="201216" cy="766998"/>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05A6E97-23B4-6449-ACE9-1F3DFB3E9159}"/>
              </a:ext>
            </a:extLst>
          </p:cNvPr>
          <p:cNvCxnSpPr>
            <a:cxnSpLocks/>
            <a:stCxn id="152" idx="0"/>
          </p:cNvCxnSpPr>
          <p:nvPr/>
        </p:nvCxnSpPr>
        <p:spPr>
          <a:xfrm>
            <a:off x="7933451" y="5556250"/>
            <a:ext cx="101" cy="3894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DDBAE0F7-AE14-1446-AA53-5EC9C1A7E1B4}"/>
              </a:ext>
            </a:extLst>
          </p:cNvPr>
          <p:cNvSpPr/>
          <p:nvPr/>
        </p:nvSpPr>
        <p:spPr>
          <a:xfrm>
            <a:off x="7062087" y="5369164"/>
            <a:ext cx="217424" cy="1992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55" name="Straight Arrow Connector 154">
            <a:extLst>
              <a:ext uri="{FF2B5EF4-FFF2-40B4-BE49-F238E27FC236}">
                <a16:creationId xmlns:a16="http://schemas.microsoft.com/office/drawing/2014/main" id="{718EEC4A-EDDE-C74E-8252-0F94D882EE60}"/>
              </a:ext>
            </a:extLst>
          </p:cNvPr>
          <p:cNvCxnSpPr>
            <a:cxnSpLocks/>
            <a:stCxn id="154" idx="3"/>
            <a:endCxn id="152" idx="1"/>
          </p:cNvCxnSpPr>
          <p:nvPr/>
        </p:nvCxnSpPr>
        <p:spPr>
          <a:xfrm>
            <a:off x="7279511" y="5468810"/>
            <a:ext cx="352229" cy="21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80740B63-E071-4449-92DC-4618E5A9AAE5}"/>
              </a:ext>
            </a:extLst>
          </p:cNvPr>
          <p:cNvSpPr txBox="1"/>
          <p:nvPr/>
        </p:nvSpPr>
        <p:spPr>
          <a:xfrm>
            <a:off x="6074625" y="4708063"/>
            <a:ext cx="527709" cy="369332"/>
          </a:xfrm>
          <a:prstGeom prst="rect">
            <a:avLst/>
          </a:prstGeom>
          <a:noFill/>
        </p:spPr>
        <p:txBody>
          <a:bodyPr wrap="none" rtlCol="0">
            <a:spAutoFit/>
          </a:bodyPr>
          <a:lstStyle/>
          <a:p>
            <a:r>
              <a:rPr lang="en-US" dirty="0"/>
              <a:t>flag</a:t>
            </a:r>
          </a:p>
        </p:txBody>
      </p:sp>
      <p:cxnSp>
        <p:nvCxnSpPr>
          <p:cNvPr id="159" name="Straight Arrow Connector 158">
            <a:extLst>
              <a:ext uri="{FF2B5EF4-FFF2-40B4-BE49-F238E27FC236}">
                <a16:creationId xmlns:a16="http://schemas.microsoft.com/office/drawing/2014/main" id="{09ECB8BF-7F9B-7A4E-A6BF-64F90DDF8199}"/>
              </a:ext>
            </a:extLst>
          </p:cNvPr>
          <p:cNvCxnSpPr>
            <a:cxnSpLocks/>
          </p:cNvCxnSpPr>
          <p:nvPr/>
        </p:nvCxnSpPr>
        <p:spPr>
          <a:xfrm>
            <a:off x="7730129" y="5077880"/>
            <a:ext cx="0" cy="3060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70954EE-EE8A-3146-A04C-2D94CD9C4889}"/>
              </a:ext>
            </a:extLst>
          </p:cNvPr>
          <p:cNvCxnSpPr/>
          <p:nvPr/>
        </p:nvCxnSpPr>
        <p:spPr>
          <a:xfrm flipH="1">
            <a:off x="6068905" y="5077880"/>
            <a:ext cx="1661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92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Drastically reduced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3"/>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41616</TotalTime>
  <Words>2740</Words>
  <Application>Microsoft Macintosh PowerPoint</Application>
  <PresentationFormat>Widescreen</PresentationFormat>
  <Paragraphs>682</Paragraphs>
  <Slides>37</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Emerging Nanotechnologies for Ultra-Efficient 3D CGRAs</vt:lpstr>
      <vt:lpstr>Designing an application today</vt:lpstr>
      <vt:lpstr>Where does reconfigurability overhead come from?</vt:lpstr>
      <vt:lpstr>Reducing reconfigurable routing overhead using emerging nanotechnologies</vt:lpstr>
      <vt:lpstr>NEM Relays</vt:lpstr>
      <vt:lpstr>PowerPoint Presentation</vt:lpstr>
      <vt:lpstr>3T &amp; 4T NEM Relays</vt:lpstr>
      <vt:lpstr>Modern Clamped-Clamped 4T NEM Relay</vt:lpstr>
      <vt:lpstr>Multi-bit routing with NEM relays</vt:lpstr>
      <vt:lpstr>Previous work on NEM relays for FPGAs</vt:lpstr>
      <vt:lpstr>Properties that lead to overhead cancellation</vt:lpstr>
      <vt:lpstr>RRAM</vt:lpstr>
      <vt:lpstr>PowerPoint Presentation</vt:lpstr>
      <vt:lpstr>Previous work on RRAM for FPGAs</vt:lpstr>
      <vt:lpstr>RRAM 1T2R Operation Modes</vt:lpstr>
      <vt:lpstr>Complementary Resistive Switches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CGRA</vt:lpstr>
      <vt:lpstr>RRAM/NEMS switch layouts</vt:lpstr>
      <vt:lpstr>RRAM/NEMS switch layouts (~5um x 5um)</vt:lpstr>
      <vt:lpstr>PE Layouts (~90um x 90um)</vt:lpstr>
      <vt:lpstr>Connection Box (CB)</vt:lpstr>
      <vt:lpstr>Switch Box (SB)</vt:lpstr>
      <vt:lpstr>Switch Box (SB)</vt:lpstr>
      <vt:lpstr>Processing Element (PE)</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2019-05-06T22:56:30Z</dcterms:modified>
</cp:coreProperties>
</file>